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1"/>
  </p:sldMasterIdLst>
  <p:notesMasterIdLst>
    <p:notesMasterId r:id="rId19"/>
  </p:notesMasterIdLst>
  <p:handoutMasterIdLst>
    <p:handoutMasterId r:id="rId20"/>
  </p:handoutMasterIdLst>
  <p:sldIdLst>
    <p:sldId id="256" r:id="rId2"/>
    <p:sldId id="297" r:id="rId3"/>
    <p:sldId id="345" r:id="rId4"/>
    <p:sldId id="344" r:id="rId5"/>
    <p:sldId id="354" r:id="rId6"/>
    <p:sldId id="343" r:id="rId7"/>
    <p:sldId id="331" r:id="rId8"/>
    <p:sldId id="328" r:id="rId9"/>
    <p:sldId id="283" r:id="rId10"/>
    <p:sldId id="351" r:id="rId11"/>
    <p:sldId id="285" r:id="rId12"/>
    <p:sldId id="286" r:id="rId13"/>
    <p:sldId id="287" r:id="rId14"/>
    <p:sldId id="288" r:id="rId15"/>
    <p:sldId id="265" r:id="rId16"/>
    <p:sldId id="347" r:id="rId17"/>
    <p:sldId id="35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45BD7E-0BA6-43E4-8BFF-7E4D4A3ADD33}">
          <p14:sldIdLst>
            <p14:sldId id="256"/>
            <p14:sldId id="297"/>
            <p14:sldId id="345"/>
          </p14:sldIdLst>
        </p14:section>
        <p14:section name="Untitled Section" id="{4C018CA3-B855-40CD-85F7-44852A49F1CD}">
          <p14:sldIdLst>
            <p14:sldId id="344"/>
            <p14:sldId id="354"/>
            <p14:sldId id="343"/>
            <p14:sldId id="331"/>
            <p14:sldId id="328"/>
            <p14:sldId id="283"/>
            <p14:sldId id="351"/>
            <p14:sldId id="285"/>
            <p14:sldId id="286"/>
            <p14:sldId id="287"/>
            <p14:sldId id="288"/>
            <p14:sldId id="265"/>
            <p14:sldId id="347"/>
            <p14:sldId id="35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35" autoAdjust="0"/>
    <p:restoredTop sz="90391" autoAdjust="0"/>
  </p:normalViewPr>
  <p:slideViewPr>
    <p:cSldViewPr>
      <p:cViewPr>
        <p:scale>
          <a:sx n="70" d="100"/>
          <a:sy n="70" d="100"/>
        </p:scale>
        <p:origin x="-1440"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7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olidFill>
          <a:schemeClr val="bg2"/>
        </a:solidFill>
        <a:scene3d>
          <a:camera prst="orthographicFront">
            <a:rot lat="0" lon="0" rev="0"/>
          </a:camera>
          <a:lightRig rig="balanced" dir="t">
            <a:rot lat="0" lon="0" rev="8700000"/>
          </a:lightRig>
        </a:scene3d>
        <a:sp3d>
          <a:bevelT w="190500" h="38100"/>
        </a:sp3d>
      </dgm:spPr>
      <dgm:t>
        <a:bodyPr/>
        <a:lstStyle/>
        <a:p>
          <a:r>
            <a:rPr lang="en-IN" sz="1200" dirty="0" smtClean="0"/>
            <a:t>Background</a:t>
          </a:r>
          <a:r>
            <a:rPr lang="en-IN" sz="1200" b="1" dirty="0"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36FE2837-7176-4AED-9699-B7A29FEFE2FF}" type="presOf" srcId="{AC038ACD-39A0-43C8-8F8C-BC7CB7CB8039}" destId="{5D9AD05B-F105-4DAD-A3EF-3EB47E53254F}" srcOrd="0" destOrd="0" presId="urn:microsoft.com/office/officeart/2005/8/layout/hChevron3"/>
    <dgm:cxn modelId="{39426B3F-BD85-4626-B860-3FB17F785C5D}" srcId="{AC038ACD-39A0-43C8-8F8C-BC7CB7CB8039}" destId="{C1D914B7-BF1F-4A8C-89B3-FC1C3DCB87A9}" srcOrd="0" destOrd="0" parTransId="{243DE11B-0AD2-4124-A6E7-A92E824CD9DB}" sibTransId="{75139B5B-70DE-40DA-905A-428A765CC8CC}"/>
    <dgm:cxn modelId="{92442F8A-9189-4F4C-A8D0-B269116A6C6D}" type="presOf" srcId="{51E4E575-3DF5-4427-811A-94A91AFB39B6}" destId="{381AED6A-CBEA-470A-8059-1CBC63608D9D}" srcOrd="0" destOrd="0" presId="urn:microsoft.com/office/officeart/2005/8/layout/hChevron3"/>
    <dgm:cxn modelId="{ADED7726-FAF4-493E-A616-12EAE0D16267}" type="presOf" srcId="{C06DEDCA-9C6F-415D-BE66-B0FEB9E221A1}" destId="{D8EE134B-18B5-4776-B869-FF11C7AF880C}"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247F351C-D214-4989-B264-EC00C78F4A1A}" type="presOf" srcId="{0A96EF6E-69AA-4F04-979A-FFCAA627F34B}" destId="{5AE416A1-A444-466B-9A4E-D94872A80A31}" srcOrd="0" destOrd="0" presId="urn:microsoft.com/office/officeart/2005/8/layout/hChevron3"/>
    <dgm:cxn modelId="{926587E6-B4CF-44C3-B5E6-4F3418E5BB23}" type="presOf" srcId="{84E5DE87-5D77-40AB-A764-E5435CAF22F1}" destId="{88265C45-C0A2-43FD-A092-B4284291287A}"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BBD77C8A-0F52-4BDA-9D36-F054EAE4D53C}" type="presOf" srcId="{C1D914B7-BF1F-4A8C-89B3-FC1C3DCB87A9}" destId="{8D2C0777-D5BF-4308-8E92-5E37B6E07FFE}"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E21D9AC0-B47C-41A4-9593-C0960CFA93E6}" type="presOf" srcId="{87CEB4FB-C5D9-4CEC-A233-4891ED327694}" destId="{705D70BB-FAE0-4FF7-8421-5FC7B6052987}" srcOrd="0" destOrd="0" presId="urn:microsoft.com/office/officeart/2005/8/layout/hChevron3"/>
    <dgm:cxn modelId="{96E6AB44-8E46-44EC-94E8-8F789486EDDE}" type="presParOf" srcId="{5D9AD05B-F105-4DAD-A3EF-3EB47E53254F}" destId="{8D2C0777-D5BF-4308-8E92-5E37B6E07FFE}" srcOrd="0" destOrd="0" presId="urn:microsoft.com/office/officeart/2005/8/layout/hChevron3"/>
    <dgm:cxn modelId="{70EC75D0-7CAA-4789-BD35-A3A18140F104}" type="presParOf" srcId="{5D9AD05B-F105-4DAD-A3EF-3EB47E53254F}" destId="{4FEDDF74-DA30-4066-A2EF-D722279D961D}" srcOrd="1" destOrd="0" presId="urn:microsoft.com/office/officeart/2005/8/layout/hChevron3"/>
    <dgm:cxn modelId="{13B22913-BBE0-4C0B-A416-8A71B883AA04}" type="presParOf" srcId="{5D9AD05B-F105-4DAD-A3EF-3EB47E53254F}" destId="{88265C45-C0A2-43FD-A092-B4284291287A}" srcOrd="2" destOrd="0" presId="urn:microsoft.com/office/officeart/2005/8/layout/hChevron3"/>
    <dgm:cxn modelId="{D2503DE3-9BC5-4247-BE8C-09432D888DC2}" type="presParOf" srcId="{5D9AD05B-F105-4DAD-A3EF-3EB47E53254F}" destId="{B3609225-E784-4B0B-AABD-6A09CCFB5173}" srcOrd="3" destOrd="0" presId="urn:microsoft.com/office/officeart/2005/8/layout/hChevron3"/>
    <dgm:cxn modelId="{D46C19D4-200D-440E-982B-F2D69FD4BCEA}" type="presParOf" srcId="{5D9AD05B-F105-4DAD-A3EF-3EB47E53254F}" destId="{381AED6A-CBEA-470A-8059-1CBC63608D9D}" srcOrd="4" destOrd="0" presId="urn:microsoft.com/office/officeart/2005/8/layout/hChevron3"/>
    <dgm:cxn modelId="{24C91522-768C-4E40-A577-59F41FE8E0A7}" type="presParOf" srcId="{5D9AD05B-F105-4DAD-A3EF-3EB47E53254F}" destId="{9B07689B-F0E3-4C42-AB9D-D41B4205CECD}" srcOrd="5" destOrd="0" presId="urn:microsoft.com/office/officeart/2005/8/layout/hChevron3"/>
    <dgm:cxn modelId="{DBC1598B-0990-49D9-BBE1-8EFFFF59CDFD}" type="presParOf" srcId="{5D9AD05B-F105-4DAD-A3EF-3EB47E53254F}" destId="{D8EE134B-18B5-4776-B869-FF11C7AF880C}" srcOrd="6" destOrd="0" presId="urn:microsoft.com/office/officeart/2005/8/layout/hChevron3"/>
    <dgm:cxn modelId="{EFF1B9E4-7645-4082-8375-4002D8486E4F}" type="presParOf" srcId="{5D9AD05B-F105-4DAD-A3EF-3EB47E53254F}" destId="{DB2DC040-D12E-4C23-A6A3-6C562F73AD78}" srcOrd="7" destOrd="0" presId="urn:microsoft.com/office/officeart/2005/8/layout/hChevron3"/>
    <dgm:cxn modelId="{D1421AE7-ED5A-48A6-9B0F-7CB72414FFB2}" type="presParOf" srcId="{5D9AD05B-F105-4DAD-A3EF-3EB47E53254F}" destId="{5AE416A1-A444-466B-9A4E-D94872A80A31}" srcOrd="8" destOrd="0" presId="urn:microsoft.com/office/officeart/2005/8/layout/hChevron3"/>
    <dgm:cxn modelId="{EB76E390-3313-4D52-B65E-F10865A94D94}" type="presParOf" srcId="{5D9AD05B-F105-4DAD-A3EF-3EB47E53254F}" destId="{07207DCC-9FA8-4E9C-BF86-1E6B8867960B}" srcOrd="9" destOrd="0" presId="urn:microsoft.com/office/officeart/2005/8/layout/hChevron3"/>
    <dgm:cxn modelId="{D7A26241-1284-468F-8609-A6EBB5F83700}"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a:solidFill>
          <a:schemeClr val="bg2"/>
        </a:solidFill>
      </dgm:spPr>
      <dgm:t>
        <a:bodyPr/>
        <a:lstStyle/>
        <a:p>
          <a:r>
            <a:rPr lang="en-IN" sz="1200" dirty="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39426B3F-BD85-4626-B860-3FB17F785C5D}" srcId="{AC038ACD-39A0-43C8-8F8C-BC7CB7CB8039}" destId="{C1D914B7-BF1F-4A8C-89B3-FC1C3DCB87A9}" srcOrd="0" destOrd="0" parTransId="{243DE11B-0AD2-4124-A6E7-A92E824CD9DB}" sibTransId="{75139B5B-70DE-40DA-905A-428A765CC8CC}"/>
    <dgm:cxn modelId="{B60319FA-0CFC-486F-9B88-C4C9250FBD53}" type="presOf" srcId="{87CEB4FB-C5D9-4CEC-A233-4891ED327694}" destId="{705D70BB-FAE0-4FF7-8421-5FC7B6052987}" srcOrd="0" destOrd="0" presId="urn:microsoft.com/office/officeart/2005/8/layout/hChevron3"/>
    <dgm:cxn modelId="{54041207-ACFD-4522-AFCE-C072ADDCE439}" type="presOf" srcId="{51E4E575-3DF5-4427-811A-94A91AFB39B6}" destId="{381AED6A-CBEA-470A-8059-1CBC63608D9D}" srcOrd="0" destOrd="0" presId="urn:microsoft.com/office/officeart/2005/8/layout/hChevron3"/>
    <dgm:cxn modelId="{B9F50860-8120-4668-B60F-BEED9120771E}" type="presOf" srcId="{C1D914B7-BF1F-4A8C-89B3-FC1C3DCB87A9}" destId="{8D2C0777-D5BF-4308-8E92-5E37B6E07FFE}"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0ECE3406-B920-48F3-8963-266EA4D9659A}" type="presOf" srcId="{0A96EF6E-69AA-4F04-979A-FFCAA627F34B}" destId="{5AE416A1-A444-466B-9A4E-D94872A80A31}" srcOrd="0" destOrd="0" presId="urn:microsoft.com/office/officeart/2005/8/layout/hChevron3"/>
    <dgm:cxn modelId="{E185DD32-D2D5-4CFF-B88D-EB44125FA6C0}" type="presOf" srcId="{AC038ACD-39A0-43C8-8F8C-BC7CB7CB8039}" destId="{5D9AD05B-F105-4DAD-A3EF-3EB47E53254F}"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5625E84F-430C-478B-9678-F851749B2AB2}" type="presOf" srcId="{C06DEDCA-9C6F-415D-BE66-B0FEB9E221A1}" destId="{D8EE134B-18B5-4776-B869-FF11C7AF880C}" srcOrd="0" destOrd="0" presId="urn:microsoft.com/office/officeart/2005/8/layout/hChevron3"/>
    <dgm:cxn modelId="{CC0C2760-A705-4A40-93B0-17A5501A833D}" type="presOf" srcId="{84E5DE87-5D77-40AB-A764-E5435CAF22F1}" destId="{88265C45-C0A2-43FD-A092-B4284291287A}"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0D7D18C7-BE84-4641-B002-C112ADD786ED}" type="presParOf" srcId="{5D9AD05B-F105-4DAD-A3EF-3EB47E53254F}" destId="{8D2C0777-D5BF-4308-8E92-5E37B6E07FFE}" srcOrd="0" destOrd="0" presId="urn:microsoft.com/office/officeart/2005/8/layout/hChevron3"/>
    <dgm:cxn modelId="{2EDDEEEE-963B-4CA9-A221-0F19539F1C71}" type="presParOf" srcId="{5D9AD05B-F105-4DAD-A3EF-3EB47E53254F}" destId="{4FEDDF74-DA30-4066-A2EF-D722279D961D}" srcOrd="1" destOrd="0" presId="urn:microsoft.com/office/officeart/2005/8/layout/hChevron3"/>
    <dgm:cxn modelId="{DC8EEA1E-B981-4C3F-84D2-440A1E94B650}" type="presParOf" srcId="{5D9AD05B-F105-4DAD-A3EF-3EB47E53254F}" destId="{88265C45-C0A2-43FD-A092-B4284291287A}" srcOrd="2" destOrd="0" presId="urn:microsoft.com/office/officeart/2005/8/layout/hChevron3"/>
    <dgm:cxn modelId="{6EFB91B6-6A46-443E-B09D-1A3A93D09D96}" type="presParOf" srcId="{5D9AD05B-F105-4DAD-A3EF-3EB47E53254F}" destId="{B3609225-E784-4B0B-AABD-6A09CCFB5173}" srcOrd="3" destOrd="0" presId="urn:microsoft.com/office/officeart/2005/8/layout/hChevron3"/>
    <dgm:cxn modelId="{EBA0FB2C-0853-4B21-B971-4D166683F1A0}" type="presParOf" srcId="{5D9AD05B-F105-4DAD-A3EF-3EB47E53254F}" destId="{381AED6A-CBEA-470A-8059-1CBC63608D9D}" srcOrd="4" destOrd="0" presId="urn:microsoft.com/office/officeart/2005/8/layout/hChevron3"/>
    <dgm:cxn modelId="{B2DFF42B-61EB-4F83-9AE8-CB5B573B4223}" type="presParOf" srcId="{5D9AD05B-F105-4DAD-A3EF-3EB47E53254F}" destId="{9B07689B-F0E3-4C42-AB9D-D41B4205CECD}" srcOrd="5" destOrd="0" presId="urn:microsoft.com/office/officeart/2005/8/layout/hChevron3"/>
    <dgm:cxn modelId="{1752C2DF-F805-490D-AF86-FC56B58DEC2B}" type="presParOf" srcId="{5D9AD05B-F105-4DAD-A3EF-3EB47E53254F}" destId="{D8EE134B-18B5-4776-B869-FF11C7AF880C}" srcOrd="6" destOrd="0" presId="urn:microsoft.com/office/officeart/2005/8/layout/hChevron3"/>
    <dgm:cxn modelId="{2AD19FC0-B6AB-458B-A0AD-BC7468F222EE}" type="presParOf" srcId="{5D9AD05B-F105-4DAD-A3EF-3EB47E53254F}" destId="{DB2DC040-D12E-4C23-A6A3-6C562F73AD78}" srcOrd="7" destOrd="0" presId="urn:microsoft.com/office/officeart/2005/8/layout/hChevron3"/>
    <dgm:cxn modelId="{0D199E58-1682-4631-9530-1B0252B44027}" type="presParOf" srcId="{5D9AD05B-F105-4DAD-A3EF-3EB47E53254F}" destId="{5AE416A1-A444-466B-9A4E-D94872A80A31}" srcOrd="8" destOrd="0" presId="urn:microsoft.com/office/officeart/2005/8/layout/hChevron3"/>
    <dgm:cxn modelId="{72C8CD8F-3245-4E8E-8B40-ACB86E998C4E}" type="presParOf" srcId="{5D9AD05B-F105-4DAD-A3EF-3EB47E53254F}" destId="{07207DCC-9FA8-4E9C-BF86-1E6B8867960B}" srcOrd="9" destOrd="0" presId="urn:microsoft.com/office/officeart/2005/8/layout/hChevron3"/>
    <dgm:cxn modelId="{93285015-1985-44E3-9FA3-A8CF685B1B78}"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a:solidFill>
          <a:schemeClr val="bg2"/>
        </a:solidFill>
      </dgm:spPr>
      <dgm:t>
        <a:bodyPr/>
        <a:lstStyle/>
        <a:p>
          <a:r>
            <a:rPr lang="en-IN" sz="1200" dirty="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E8504600-A121-43DE-9E44-6B0B1464C139}" type="presOf" srcId="{C06DEDCA-9C6F-415D-BE66-B0FEB9E221A1}" destId="{D8EE134B-18B5-4776-B869-FF11C7AF880C}" srcOrd="0" destOrd="0" presId="urn:microsoft.com/office/officeart/2005/8/layout/hChevron3"/>
    <dgm:cxn modelId="{39426B3F-BD85-4626-B860-3FB17F785C5D}" srcId="{AC038ACD-39A0-43C8-8F8C-BC7CB7CB8039}" destId="{C1D914B7-BF1F-4A8C-89B3-FC1C3DCB87A9}" srcOrd="0" destOrd="0" parTransId="{243DE11B-0AD2-4124-A6E7-A92E824CD9DB}" sibTransId="{75139B5B-70DE-40DA-905A-428A765CC8CC}"/>
    <dgm:cxn modelId="{3F066554-4F10-401F-9318-CFA8BF9A2A1F}" type="presOf" srcId="{0A96EF6E-69AA-4F04-979A-FFCAA627F34B}" destId="{5AE416A1-A444-466B-9A4E-D94872A80A31}" srcOrd="0" destOrd="0" presId="urn:microsoft.com/office/officeart/2005/8/layout/hChevron3"/>
    <dgm:cxn modelId="{16A3040D-820A-4608-B4FC-4C647BD45BD1}" type="presOf" srcId="{84E5DE87-5D77-40AB-A764-E5435CAF22F1}" destId="{88265C45-C0A2-43FD-A092-B4284291287A}"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1701B328-BB3E-4335-819B-1866594B7D2A}" srcId="{AC038ACD-39A0-43C8-8F8C-BC7CB7CB8039}" destId="{C06DEDCA-9C6F-415D-BE66-B0FEB9E221A1}" srcOrd="3" destOrd="0" parTransId="{B86F01C7-C9A4-44C8-9986-7442B7E48904}" sibTransId="{4A176DC1-ECF4-45FF-BD00-068A2FAC3015}"/>
    <dgm:cxn modelId="{EE5B6BB7-0928-4623-BA5E-DC27377D3CD4}" type="presOf" srcId="{51E4E575-3DF5-4427-811A-94A91AFB39B6}" destId="{381AED6A-CBEA-470A-8059-1CBC63608D9D}" srcOrd="0" destOrd="0" presId="urn:microsoft.com/office/officeart/2005/8/layout/hChevron3"/>
    <dgm:cxn modelId="{DA628991-2CE9-444C-8DF2-4C0EA55AE654}" type="presOf" srcId="{AC038ACD-39A0-43C8-8F8C-BC7CB7CB8039}" destId="{5D9AD05B-F105-4DAD-A3EF-3EB47E53254F}" srcOrd="0" destOrd="0" presId="urn:microsoft.com/office/officeart/2005/8/layout/hChevron3"/>
    <dgm:cxn modelId="{037EB1CD-06B2-4277-9A33-404B9EE06711}" type="presOf" srcId="{87CEB4FB-C5D9-4CEC-A233-4891ED327694}" destId="{705D70BB-FAE0-4FF7-8421-5FC7B6052987}" srcOrd="0" destOrd="0" presId="urn:microsoft.com/office/officeart/2005/8/layout/hChevron3"/>
    <dgm:cxn modelId="{48CE9C38-5E50-4F46-B2CA-D1D176CE2AFF}" type="presOf" srcId="{C1D914B7-BF1F-4A8C-89B3-FC1C3DCB87A9}" destId="{8D2C0777-D5BF-4308-8E92-5E37B6E07FFE}"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BC421B04-8D20-4F94-8023-659848EB6F7F}" type="presParOf" srcId="{5D9AD05B-F105-4DAD-A3EF-3EB47E53254F}" destId="{8D2C0777-D5BF-4308-8E92-5E37B6E07FFE}" srcOrd="0" destOrd="0" presId="urn:microsoft.com/office/officeart/2005/8/layout/hChevron3"/>
    <dgm:cxn modelId="{6BEC73E3-9A63-47C2-808C-BBDBE9EF07A7}" type="presParOf" srcId="{5D9AD05B-F105-4DAD-A3EF-3EB47E53254F}" destId="{4FEDDF74-DA30-4066-A2EF-D722279D961D}" srcOrd="1" destOrd="0" presId="urn:microsoft.com/office/officeart/2005/8/layout/hChevron3"/>
    <dgm:cxn modelId="{B4286C38-3014-4223-B0DE-B736AFDC1EB7}" type="presParOf" srcId="{5D9AD05B-F105-4DAD-A3EF-3EB47E53254F}" destId="{88265C45-C0A2-43FD-A092-B4284291287A}" srcOrd="2" destOrd="0" presId="urn:microsoft.com/office/officeart/2005/8/layout/hChevron3"/>
    <dgm:cxn modelId="{D2928A2C-EBC0-4B8F-93B3-57349D4B4A98}" type="presParOf" srcId="{5D9AD05B-F105-4DAD-A3EF-3EB47E53254F}" destId="{B3609225-E784-4B0B-AABD-6A09CCFB5173}" srcOrd="3" destOrd="0" presId="urn:microsoft.com/office/officeart/2005/8/layout/hChevron3"/>
    <dgm:cxn modelId="{54F5CBF9-58F3-41DF-BBA5-5522507F6D1F}" type="presParOf" srcId="{5D9AD05B-F105-4DAD-A3EF-3EB47E53254F}" destId="{381AED6A-CBEA-470A-8059-1CBC63608D9D}" srcOrd="4" destOrd="0" presId="urn:microsoft.com/office/officeart/2005/8/layout/hChevron3"/>
    <dgm:cxn modelId="{864EEB52-5BC6-49CB-AAFB-39C69D763955}" type="presParOf" srcId="{5D9AD05B-F105-4DAD-A3EF-3EB47E53254F}" destId="{9B07689B-F0E3-4C42-AB9D-D41B4205CECD}" srcOrd="5" destOrd="0" presId="urn:microsoft.com/office/officeart/2005/8/layout/hChevron3"/>
    <dgm:cxn modelId="{75DA125B-54B9-488D-8A17-553A45446CA0}" type="presParOf" srcId="{5D9AD05B-F105-4DAD-A3EF-3EB47E53254F}" destId="{D8EE134B-18B5-4776-B869-FF11C7AF880C}" srcOrd="6" destOrd="0" presId="urn:microsoft.com/office/officeart/2005/8/layout/hChevron3"/>
    <dgm:cxn modelId="{F8830345-CFF5-44FB-B8CB-D229E6C72853}" type="presParOf" srcId="{5D9AD05B-F105-4DAD-A3EF-3EB47E53254F}" destId="{DB2DC040-D12E-4C23-A6A3-6C562F73AD78}" srcOrd="7" destOrd="0" presId="urn:microsoft.com/office/officeart/2005/8/layout/hChevron3"/>
    <dgm:cxn modelId="{FA39297A-F7CC-490F-9370-7B437F5F3297}" type="presParOf" srcId="{5D9AD05B-F105-4DAD-A3EF-3EB47E53254F}" destId="{5AE416A1-A444-466B-9A4E-D94872A80A31}" srcOrd="8" destOrd="0" presId="urn:microsoft.com/office/officeart/2005/8/layout/hChevron3"/>
    <dgm:cxn modelId="{4756E24C-1D43-4648-A893-CC5778167084}" type="presParOf" srcId="{5D9AD05B-F105-4DAD-A3EF-3EB47E53254F}" destId="{07207DCC-9FA8-4E9C-BF86-1E6B8867960B}" srcOrd="9" destOrd="0" presId="urn:microsoft.com/office/officeart/2005/8/layout/hChevron3"/>
    <dgm:cxn modelId="{59608F80-0964-4C3A-9B94-364CDA64BEFB}"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a:solidFill>
          <a:schemeClr val="bg2"/>
        </a:solidFill>
      </dgm:spPr>
      <dgm:t>
        <a:bodyPr/>
        <a:lstStyle/>
        <a:p>
          <a:r>
            <a:rPr lang="en-IN" sz="1200" dirty="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8B92D22E-EBE6-4C3B-B03A-8A33CA8F2EA6}" type="presOf" srcId="{C06DEDCA-9C6F-415D-BE66-B0FEB9E221A1}" destId="{D8EE134B-18B5-4776-B869-FF11C7AF880C}" srcOrd="0" destOrd="0" presId="urn:microsoft.com/office/officeart/2005/8/layout/hChevron3"/>
    <dgm:cxn modelId="{39426B3F-BD85-4626-B860-3FB17F785C5D}" srcId="{AC038ACD-39A0-43C8-8F8C-BC7CB7CB8039}" destId="{C1D914B7-BF1F-4A8C-89B3-FC1C3DCB87A9}" srcOrd="0" destOrd="0" parTransId="{243DE11B-0AD2-4124-A6E7-A92E824CD9DB}" sibTransId="{75139B5B-70DE-40DA-905A-428A765CC8CC}"/>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8C450735-2A82-479F-BC86-0373E98CBFB2}" type="presOf" srcId="{87CEB4FB-C5D9-4CEC-A233-4891ED327694}" destId="{705D70BB-FAE0-4FF7-8421-5FC7B6052987}"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20B86B36-69DF-4432-8F17-E690F889269C}" type="presOf" srcId="{0A96EF6E-69AA-4F04-979A-FFCAA627F34B}" destId="{5AE416A1-A444-466B-9A4E-D94872A80A31}" srcOrd="0" destOrd="0" presId="urn:microsoft.com/office/officeart/2005/8/layout/hChevron3"/>
    <dgm:cxn modelId="{9579137B-5618-464C-959D-5BDEA366AB23}" type="presOf" srcId="{C1D914B7-BF1F-4A8C-89B3-FC1C3DCB87A9}" destId="{8D2C0777-D5BF-4308-8E92-5E37B6E07FFE}" srcOrd="0" destOrd="0" presId="urn:microsoft.com/office/officeart/2005/8/layout/hChevron3"/>
    <dgm:cxn modelId="{1404738A-693F-4028-A9D0-443CC861FDF4}" type="presOf" srcId="{AC038ACD-39A0-43C8-8F8C-BC7CB7CB8039}" destId="{5D9AD05B-F105-4DAD-A3EF-3EB47E53254F}"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FAF6FFBA-5617-4FFB-8909-41A4B451CB11}" type="presOf" srcId="{51E4E575-3DF5-4427-811A-94A91AFB39B6}" destId="{381AED6A-CBEA-470A-8059-1CBC63608D9D}" srcOrd="0" destOrd="0" presId="urn:microsoft.com/office/officeart/2005/8/layout/hChevron3"/>
    <dgm:cxn modelId="{5CDD5D75-7ACC-4919-8C64-C9EEFC37A312}" srcId="{AC038ACD-39A0-43C8-8F8C-BC7CB7CB8039}" destId="{51E4E575-3DF5-4427-811A-94A91AFB39B6}" srcOrd="2" destOrd="0" parTransId="{CD57F948-41BE-438E-B200-E5F12C9E6051}" sibTransId="{1ECFE022-6D2F-4E13-9608-8A0538E8DE76}"/>
    <dgm:cxn modelId="{434872D3-2068-40C6-9463-35686C5495A5}" type="presOf" srcId="{84E5DE87-5D77-40AB-A764-E5435CAF22F1}" destId="{88265C45-C0A2-43FD-A092-B4284291287A}" srcOrd="0" destOrd="0" presId="urn:microsoft.com/office/officeart/2005/8/layout/hChevron3"/>
    <dgm:cxn modelId="{00715EBF-85A3-45A0-8475-7BF4B771861A}" type="presParOf" srcId="{5D9AD05B-F105-4DAD-A3EF-3EB47E53254F}" destId="{8D2C0777-D5BF-4308-8E92-5E37B6E07FFE}" srcOrd="0" destOrd="0" presId="urn:microsoft.com/office/officeart/2005/8/layout/hChevron3"/>
    <dgm:cxn modelId="{F8797B5A-7007-4BD8-BB23-DA0651E5FC73}" type="presParOf" srcId="{5D9AD05B-F105-4DAD-A3EF-3EB47E53254F}" destId="{4FEDDF74-DA30-4066-A2EF-D722279D961D}" srcOrd="1" destOrd="0" presId="urn:microsoft.com/office/officeart/2005/8/layout/hChevron3"/>
    <dgm:cxn modelId="{550E8AF5-E732-4A00-AE66-E79169CCA15C}" type="presParOf" srcId="{5D9AD05B-F105-4DAD-A3EF-3EB47E53254F}" destId="{88265C45-C0A2-43FD-A092-B4284291287A}" srcOrd="2" destOrd="0" presId="urn:microsoft.com/office/officeart/2005/8/layout/hChevron3"/>
    <dgm:cxn modelId="{B803BB6A-725C-4DE4-9F1A-DF2DCEA8283D}" type="presParOf" srcId="{5D9AD05B-F105-4DAD-A3EF-3EB47E53254F}" destId="{B3609225-E784-4B0B-AABD-6A09CCFB5173}" srcOrd="3" destOrd="0" presId="urn:microsoft.com/office/officeart/2005/8/layout/hChevron3"/>
    <dgm:cxn modelId="{44D8A10D-616F-4128-B0B3-1BDD93E881B5}" type="presParOf" srcId="{5D9AD05B-F105-4DAD-A3EF-3EB47E53254F}" destId="{381AED6A-CBEA-470A-8059-1CBC63608D9D}" srcOrd="4" destOrd="0" presId="urn:microsoft.com/office/officeart/2005/8/layout/hChevron3"/>
    <dgm:cxn modelId="{24E119FE-C28D-45B5-902A-029AD46DFEB4}" type="presParOf" srcId="{5D9AD05B-F105-4DAD-A3EF-3EB47E53254F}" destId="{9B07689B-F0E3-4C42-AB9D-D41B4205CECD}" srcOrd="5" destOrd="0" presId="urn:microsoft.com/office/officeart/2005/8/layout/hChevron3"/>
    <dgm:cxn modelId="{584E7F7A-4B00-4A4D-A8C3-6FE1262C7C3E}" type="presParOf" srcId="{5D9AD05B-F105-4DAD-A3EF-3EB47E53254F}" destId="{D8EE134B-18B5-4776-B869-FF11C7AF880C}" srcOrd="6" destOrd="0" presId="urn:microsoft.com/office/officeart/2005/8/layout/hChevron3"/>
    <dgm:cxn modelId="{1B922C0A-44BC-422E-B519-1FE3B64AE0A5}" type="presParOf" srcId="{5D9AD05B-F105-4DAD-A3EF-3EB47E53254F}" destId="{DB2DC040-D12E-4C23-A6A3-6C562F73AD78}" srcOrd="7" destOrd="0" presId="urn:microsoft.com/office/officeart/2005/8/layout/hChevron3"/>
    <dgm:cxn modelId="{71CEC8E0-34E9-4D2B-9053-478413E2E2FE}" type="presParOf" srcId="{5D9AD05B-F105-4DAD-A3EF-3EB47E53254F}" destId="{5AE416A1-A444-466B-9A4E-D94872A80A31}" srcOrd="8" destOrd="0" presId="urn:microsoft.com/office/officeart/2005/8/layout/hChevron3"/>
    <dgm:cxn modelId="{DBC3F130-8BB1-4156-A8E6-923F512EB463}" type="presParOf" srcId="{5D9AD05B-F105-4DAD-A3EF-3EB47E53254F}" destId="{07207DCC-9FA8-4E9C-BF86-1E6B8867960B}" srcOrd="9" destOrd="0" presId="urn:microsoft.com/office/officeart/2005/8/layout/hChevron3"/>
    <dgm:cxn modelId="{541D5EF7-1CF9-4F4D-B9C9-DF2C3206F658}"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a:solidFill>
          <a:schemeClr val="bg2"/>
        </a:solidFill>
      </dgm:spPr>
      <dgm:t>
        <a:bodyPr/>
        <a:lstStyle/>
        <a:p>
          <a:r>
            <a:rPr lang="en-IN" sz="1200" dirty="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D5A82440-DF11-4290-9918-501B1A8354D5}" type="presOf" srcId="{87CEB4FB-C5D9-4CEC-A233-4891ED327694}" destId="{705D70BB-FAE0-4FF7-8421-5FC7B6052987}" srcOrd="0" destOrd="0" presId="urn:microsoft.com/office/officeart/2005/8/layout/hChevron3"/>
    <dgm:cxn modelId="{7ACA5747-7483-49C1-A4B2-C034F804DB9E}" type="presOf" srcId="{84E5DE87-5D77-40AB-A764-E5435CAF22F1}" destId="{88265C45-C0A2-43FD-A092-B4284291287A}" srcOrd="0" destOrd="0" presId="urn:microsoft.com/office/officeart/2005/8/layout/hChevron3"/>
    <dgm:cxn modelId="{E3DCB724-3855-481F-B2BB-24C54833F013}" type="presOf" srcId="{C1D914B7-BF1F-4A8C-89B3-FC1C3DCB87A9}" destId="{8D2C0777-D5BF-4308-8E92-5E37B6E07FFE}"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B490A8CC-B15B-49FD-A34A-4DDFDC1484A6}" srcId="{AC038ACD-39A0-43C8-8F8C-BC7CB7CB8039}" destId="{87CEB4FB-C5D9-4CEC-A233-4891ED327694}" srcOrd="5" destOrd="0" parTransId="{EE097D9F-26DB-48BA-A330-C16B23E20644}" sibTransId="{839ABD41-4045-4EE9-924A-8F9C68815E76}"/>
    <dgm:cxn modelId="{54636353-58C6-451E-B27B-FBC139966424}" type="presOf" srcId="{C06DEDCA-9C6F-415D-BE66-B0FEB9E221A1}" destId="{D8EE134B-18B5-4776-B869-FF11C7AF880C}" srcOrd="0" destOrd="0" presId="urn:microsoft.com/office/officeart/2005/8/layout/hChevron3"/>
    <dgm:cxn modelId="{2050B367-0D64-4758-A57B-128ADDD058CF}" type="presOf" srcId="{51E4E575-3DF5-4427-811A-94A91AFB39B6}" destId="{381AED6A-CBEA-470A-8059-1CBC63608D9D}" srcOrd="0" destOrd="0" presId="urn:microsoft.com/office/officeart/2005/8/layout/hChevron3"/>
    <dgm:cxn modelId="{C3A7A8A9-BF3C-471B-B7E9-CD2D646C9ADC}" type="presOf" srcId="{AC038ACD-39A0-43C8-8F8C-BC7CB7CB8039}" destId="{5D9AD05B-F105-4DAD-A3EF-3EB47E53254F}" srcOrd="0" destOrd="0" presId="urn:microsoft.com/office/officeart/2005/8/layout/hChevron3"/>
    <dgm:cxn modelId="{149B1AB2-A35F-4B27-B208-BEE4F4C3C98F}" type="presOf" srcId="{0A96EF6E-69AA-4F04-979A-FFCAA627F34B}" destId="{5AE416A1-A444-466B-9A4E-D94872A80A31}" srcOrd="0" destOrd="0" presId="urn:microsoft.com/office/officeart/2005/8/layout/hChevron3"/>
    <dgm:cxn modelId="{5CDD5D75-7ACC-4919-8C64-C9EEFC37A312}" srcId="{AC038ACD-39A0-43C8-8F8C-BC7CB7CB8039}" destId="{51E4E575-3DF5-4427-811A-94A91AFB39B6}" srcOrd="2" destOrd="0" parTransId="{CD57F948-41BE-438E-B200-E5F12C9E6051}" sibTransId="{1ECFE022-6D2F-4E13-9608-8A0538E8DE76}"/>
    <dgm:cxn modelId="{E736C53B-5603-4EDF-A6D3-7097E3C6B055}" srcId="{AC038ACD-39A0-43C8-8F8C-BC7CB7CB8039}" destId="{84E5DE87-5D77-40AB-A764-E5435CAF22F1}" srcOrd="1" destOrd="0" parTransId="{B2370F32-52CB-446E-B8A4-A455721B2E57}" sibTransId="{494744B6-791F-4057-85A8-9BAC918CBF46}"/>
    <dgm:cxn modelId="{39426B3F-BD85-4626-B860-3FB17F785C5D}" srcId="{AC038ACD-39A0-43C8-8F8C-BC7CB7CB8039}" destId="{C1D914B7-BF1F-4A8C-89B3-FC1C3DCB87A9}" srcOrd="0" destOrd="0" parTransId="{243DE11B-0AD2-4124-A6E7-A92E824CD9DB}" sibTransId="{75139B5B-70DE-40DA-905A-428A765CC8CC}"/>
    <dgm:cxn modelId="{1621B069-13B7-4DC3-9F49-C195485082D3}" srcId="{AC038ACD-39A0-43C8-8F8C-BC7CB7CB8039}" destId="{0A96EF6E-69AA-4F04-979A-FFCAA627F34B}" srcOrd="4" destOrd="0" parTransId="{3856C94F-389E-4F7B-A4D9-27335B50402E}" sibTransId="{7F2A3A3A-D299-4C6E-9009-6C3269F896D4}"/>
    <dgm:cxn modelId="{ABCB553F-C367-4293-B71F-8336E9CEF5C4}" type="presParOf" srcId="{5D9AD05B-F105-4DAD-A3EF-3EB47E53254F}" destId="{8D2C0777-D5BF-4308-8E92-5E37B6E07FFE}" srcOrd="0" destOrd="0" presId="urn:microsoft.com/office/officeart/2005/8/layout/hChevron3"/>
    <dgm:cxn modelId="{02493712-1374-4F27-B996-5E8D9F89DE2B}" type="presParOf" srcId="{5D9AD05B-F105-4DAD-A3EF-3EB47E53254F}" destId="{4FEDDF74-DA30-4066-A2EF-D722279D961D}" srcOrd="1" destOrd="0" presId="urn:microsoft.com/office/officeart/2005/8/layout/hChevron3"/>
    <dgm:cxn modelId="{7531EA70-D87A-4E6F-8FCF-406F5E7DC80A}" type="presParOf" srcId="{5D9AD05B-F105-4DAD-A3EF-3EB47E53254F}" destId="{88265C45-C0A2-43FD-A092-B4284291287A}" srcOrd="2" destOrd="0" presId="urn:microsoft.com/office/officeart/2005/8/layout/hChevron3"/>
    <dgm:cxn modelId="{AAA0717A-FF07-4690-A3CD-BA03E7AD33F4}" type="presParOf" srcId="{5D9AD05B-F105-4DAD-A3EF-3EB47E53254F}" destId="{B3609225-E784-4B0B-AABD-6A09CCFB5173}" srcOrd="3" destOrd="0" presId="urn:microsoft.com/office/officeart/2005/8/layout/hChevron3"/>
    <dgm:cxn modelId="{EBAB3593-191E-4570-8ED9-6AB1226FB36F}" type="presParOf" srcId="{5D9AD05B-F105-4DAD-A3EF-3EB47E53254F}" destId="{381AED6A-CBEA-470A-8059-1CBC63608D9D}" srcOrd="4" destOrd="0" presId="urn:microsoft.com/office/officeart/2005/8/layout/hChevron3"/>
    <dgm:cxn modelId="{07CF1CC6-1B34-4AB9-A539-939CE9FC0A83}" type="presParOf" srcId="{5D9AD05B-F105-4DAD-A3EF-3EB47E53254F}" destId="{9B07689B-F0E3-4C42-AB9D-D41B4205CECD}" srcOrd="5" destOrd="0" presId="urn:microsoft.com/office/officeart/2005/8/layout/hChevron3"/>
    <dgm:cxn modelId="{21D7DA71-81F9-4987-8F7B-1B5ECD52693B}" type="presParOf" srcId="{5D9AD05B-F105-4DAD-A3EF-3EB47E53254F}" destId="{D8EE134B-18B5-4776-B869-FF11C7AF880C}" srcOrd="6" destOrd="0" presId="urn:microsoft.com/office/officeart/2005/8/layout/hChevron3"/>
    <dgm:cxn modelId="{C8C9BD6D-AE03-49C9-A13B-59D83DB3D4BD}" type="presParOf" srcId="{5D9AD05B-F105-4DAD-A3EF-3EB47E53254F}" destId="{DB2DC040-D12E-4C23-A6A3-6C562F73AD78}" srcOrd="7" destOrd="0" presId="urn:microsoft.com/office/officeart/2005/8/layout/hChevron3"/>
    <dgm:cxn modelId="{5C5996F3-589D-4E86-9B30-A90D8BCA7637}" type="presParOf" srcId="{5D9AD05B-F105-4DAD-A3EF-3EB47E53254F}" destId="{5AE416A1-A444-466B-9A4E-D94872A80A31}" srcOrd="8" destOrd="0" presId="urn:microsoft.com/office/officeart/2005/8/layout/hChevron3"/>
    <dgm:cxn modelId="{BFFE876B-A5FF-4240-8F57-A13EC1C24F20}" type="presParOf" srcId="{5D9AD05B-F105-4DAD-A3EF-3EB47E53254F}" destId="{07207DCC-9FA8-4E9C-BF86-1E6B8867960B}" srcOrd="9" destOrd="0" presId="urn:microsoft.com/office/officeart/2005/8/layout/hChevron3"/>
    <dgm:cxn modelId="{950BB57F-A5D0-430A-8F84-A15D6786E886}"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a:solidFill>
          <a:schemeClr val="bg2"/>
        </a:solidFill>
      </dgm:spPr>
      <dgm:t>
        <a:bodyPr/>
        <a:lstStyle/>
        <a:p>
          <a:r>
            <a:rPr lang="en-IN" sz="1200" dirty="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dirty="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39426B3F-BD85-4626-B860-3FB17F785C5D}" srcId="{AC038ACD-39A0-43C8-8F8C-BC7CB7CB8039}" destId="{C1D914B7-BF1F-4A8C-89B3-FC1C3DCB87A9}" srcOrd="0" destOrd="0" parTransId="{243DE11B-0AD2-4124-A6E7-A92E824CD9DB}" sibTransId="{75139B5B-70DE-40DA-905A-428A765CC8CC}"/>
    <dgm:cxn modelId="{9701CD48-75DB-4256-9C07-E178FD43AAB8}" type="presOf" srcId="{84E5DE87-5D77-40AB-A764-E5435CAF22F1}" destId="{88265C45-C0A2-43FD-A092-B4284291287A}"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35805FA1-F40A-44DA-824E-7926EB02544D}" type="presOf" srcId="{AC038ACD-39A0-43C8-8F8C-BC7CB7CB8039}" destId="{5D9AD05B-F105-4DAD-A3EF-3EB47E53254F}"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C7D8A55F-CBEC-4D16-AC2C-2742F1314A4B}" type="presOf" srcId="{C06DEDCA-9C6F-415D-BE66-B0FEB9E221A1}" destId="{D8EE134B-18B5-4776-B869-FF11C7AF880C}" srcOrd="0" destOrd="0" presId="urn:microsoft.com/office/officeart/2005/8/layout/hChevron3"/>
    <dgm:cxn modelId="{86A3958F-E72B-4885-B7C1-E50898F64B99}" type="presOf" srcId="{87CEB4FB-C5D9-4CEC-A233-4891ED327694}" destId="{705D70BB-FAE0-4FF7-8421-5FC7B6052987}" srcOrd="0" destOrd="0" presId="urn:microsoft.com/office/officeart/2005/8/layout/hChevron3"/>
    <dgm:cxn modelId="{C34180A7-971F-4E0F-BE66-42EF7C7BCE8B}" type="presOf" srcId="{0A96EF6E-69AA-4F04-979A-FFCAA627F34B}" destId="{5AE416A1-A444-466B-9A4E-D94872A80A31}" srcOrd="0" destOrd="0" presId="urn:microsoft.com/office/officeart/2005/8/layout/hChevron3"/>
    <dgm:cxn modelId="{B9CB9E9B-693F-4A01-8107-A91D656B4D40}" type="presOf" srcId="{51E4E575-3DF5-4427-811A-94A91AFB39B6}" destId="{381AED6A-CBEA-470A-8059-1CBC63608D9D}"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2572A579-8EA0-4412-9681-2114B4991BFA}" type="presOf" srcId="{C1D914B7-BF1F-4A8C-89B3-FC1C3DCB87A9}" destId="{8D2C0777-D5BF-4308-8E92-5E37B6E07FFE}" srcOrd="0" destOrd="0" presId="urn:microsoft.com/office/officeart/2005/8/layout/hChevron3"/>
    <dgm:cxn modelId="{981DA24C-5BF4-4A3B-B90C-96274A6310C7}" type="presParOf" srcId="{5D9AD05B-F105-4DAD-A3EF-3EB47E53254F}" destId="{8D2C0777-D5BF-4308-8E92-5E37B6E07FFE}" srcOrd="0" destOrd="0" presId="urn:microsoft.com/office/officeart/2005/8/layout/hChevron3"/>
    <dgm:cxn modelId="{5AE232F6-51F3-4568-8A8A-19EE2AA6AA96}" type="presParOf" srcId="{5D9AD05B-F105-4DAD-A3EF-3EB47E53254F}" destId="{4FEDDF74-DA30-4066-A2EF-D722279D961D}" srcOrd="1" destOrd="0" presId="urn:microsoft.com/office/officeart/2005/8/layout/hChevron3"/>
    <dgm:cxn modelId="{93174A38-8A85-4BC0-83BB-A5E0FEF2A672}" type="presParOf" srcId="{5D9AD05B-F105-4DAD-A3EF-3EB47E53254F}" destId="{88265C45-C0A2-43FD-A092-B4284291287A}" srcOrd="2" destOrd="0" presId="urn:microsoft.com/office/officeart/2005/8/layout/hChevron3"/>
    <dgm:cxn modelId="{7645896E-4119-43E2-A43F-8D14F3B2E7C9}" type="presParOf" srcId="{5D9AD05B-F105-4DAD-A3EF-3EB47E53254F}" destId="{B3609225-E784-4B0B-AABD-6A09CCFB5173}" srcOrd="3" destOrd="0" presId="urn:microsoft.com/office/officeart/2005/8/layout/hChevron3"/>
    <dgm:cxn modelId="{E1C94614-7810-4895-803C-476B69531E7A}" type="presParOf" srcId="{5D9AD05B-F105-4DAD-A3EF-3EB47E53254F}" destId="{381AED6A-CBEA-470A-8059-1CBC63608D9D}" srcOrd="4" destOrd="0" presId="urn:microsoft.com/office/officeart/2005/8/layout/hChevron3"/>
    <dgm:cxn modelId="{11126FB6-D77D-4E63-B5E7-333A6B5A7752}" type="presParOf" srcId="{5D9AD05B-F105-4DAD-A3EF-3EB47E53254F}" destId="{9B07689B-F0E3-4C42-AB9D-D41B4205CECD}" srcOrd="5" destOrd="0" presId="urn:microsoft.com/office/officeart/2005/8/layout/hChevron3"/>
    <dgm:cxn modelId="{91680237-BE17-43D8-A035-0C8CA58E50F6}" type="presParOf" srcId="{5D9AD05B-F105-4DAD-A3EF-3EB47E53254F}" destId="{D8EE134B-18B5-4776-B869-FF11C7AF880C}" srcOrd="6" destOrd="0" presId="urn:microsoft.com/office/officeart/2005/8/layout/hChevron3"/>
    <dgm:cxn modelId="{537DF764-0523-40F7-9613-2416328F530F}" type="presParOf" srcId="{5D9AD05B-F105-4DAD-A3EF-3EB47E53254F}" destId="{DB2DC040-D12E-4C23-A6A3-6C562F73AD78}" srcOrd="7" destOrd="0" presId="urn:microsoft.com/office/officeart/2005/8/layout/hChevron3"/>
    <dgm:cxn modelId="{A8F6E6BE-2211-4D43-A44D-C8E6F10ADE5E}" type="presParOf" srcId="{5D9AD05B-F105-4DAD-A3EF-3EB47E53254F}" destId="{5AE416A1-A444-466B-9A4E-D94872A80A31}" srcOrd="8" destOrd="0" presId="urn:microsoft.com/office/officeart/2005/8/layout/hChevron3"/>
    <dgm:cxn modelId="{5173C658-BE08-40C6-A5CB-2440B0ABEE9F}" type="presParOf" srcId="{5D9AD05B-F105-4DAD-A3EF-3EB47E53254F}" destId="{07207DCC-9FA8-4E9C-BF86-1E6B8867960B}" srcOrd="9" destOrd="0" presId="urn:microsoft.com/office/officeart/2005/8/layout/hChevron3"/>
    <dgm:cxn modelId="{289BDF72-07BC-439B-8F53-133F004FF4B6}"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a:solidFill>
          <a:schemeClr val="bg2"/>
        </a:solidFill>
      </dgm:spPr>
      <dgm:t>
        <a:bodyPr/>
        <a:lstStyle/>
        <a:p>
          <a:r>
            <a:rPr lang="en-IN" sz="1200" dirty="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dirty="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39426B3F-BD85-4626-B860-3FB17F785C5D}" srcId="{AC038ACD-39A0-43C8-8F8C-BC7CB7CB8039}" destId="{C1D914B7-BF1F-4A8C-89B3-FC1C3DCB87A9}" srcOrd="0" destOrd="0" parTransId="{243DE11B-0AD2-4124-A6E7-A92E824CD9DB}" sibTransId="{75139B5B-70DE-40DA-905A-428A765CC8CC}"/>
    <dgm:cxn modelId="{EF5F0A5F-F202-4990-80D5-817A44C1B5D8}" type="presOf" srcId="{0A96EF6E-69AA-4F04-979A-FFCAA627F34B}" destId="{5AE416A1-A444-466B-9A4E-D94872A80A31}" srcOrd="0" destOrd="0" presId="urn:microsoft.com/office/officeart/2005/8/layout/hChevron3"/>
    <dgm:cxn modelId="{65B1709D-5F57-4AD1-BC6E-65F1570CDCB2}" type="presOf" srcId="{AC038ACD-39A0-43C8-8F8C-BC7CB7CB8039}" destId="{5D9AD05B-F105-4DAD-A3EF-3EB47E53254F}" srcOrd="0" destOrd="0" presId="urn:microsoft.com/office/officeart/2005/8/layout/hChevron3"/>
    <dgm:cxn modelId="{12FD5C0D-A86B-4F5F-BC8B-12795A546578}" type="presOf" srcId="{C1D914B7-BF1F-4A8C-89B3-FC1C3DCB87A9}" destId="{8D2C0777-D5BF-4308-8E92-5E37B6E07FFE}"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634CDD2A-A45A-43EA-AF73-E43D9F13E2DE}" type="presOf" srcId="{51E4E575-3DF5-4427-811A-94A91AFB39B6}" destId="{381AED6A-CBEA-470A-8059-1CBC63608D9D}"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CAAC2CD9-86AF-4F20-99D5-BD5FE8F7C173}" type="presOf" srcId="{C06DEDCA-9C6F-415D-BE66-B0FEB9E221A1}" destId="{D8EE134B-18B5-4776-B869-FF11C7AF880C}" srcOrd="0" destOrd="0" presId="urn:microsoft.com/office/officeart/2005/8/layout/hChevron3"/>
    <dgm:cxn modelId="{D6A47956-C9B0-4538-B5FC-BEF8A21651B4}" type="presOf" srcId="{87CEB4FB-C5D9-4CEC-A233-4891ED327694}" destId="{705D70BB-FAE0-4FF7-8421-5FC7B6052987}"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C679C5F5-6BA2-4A05-94BF-BBCD433ECFFA}" type="presOf" srcId="{84E5DE87-5D77-40AB-A764-E5435CAF22F1}" destId="{88265C45-C0A2-43FD-A092-B4284291287A}" srcOrd="0" destOrd="0" presId="urn:microsoft.com/office/officeart/2005/8/layout/hChevron3"/>
    <dgm:cxn modelId="{39670C94-90F5-4A24-8D67-3EE3531CA582}" type="presParOf" srcId="{5D9AD05B-F105-4DAD-A3EF-3EB47E53254F}" destId="{8D2C0777-D5BF-4308-8E92-5E37B6E07FFE}" srcOrd="0" destOrd="0" presId="urn:microsoft.com/office/officeart/2005/8/layout/hChevron3"/>
    <dgm:cxn modelId="{9EF139D7-F3C4-4056-B79D-811B7FC92D3A}" type="presParOf" srcId="{5D9AD05B-F105-4DAD-A3EF-3EB47E53254F}" destId="{4FEDDF74-DA30-4066-A2EF-D722279D961D}" srcOrd="1" destOrd="0" presId="urn:microsoft.com/office/officeart/2005/8/layout/hChevron3"/>
    <dgm:cxn modelId="{59F00D9D-99E5-4A2A-9ABD-C25E8FFABF62}" type="presParOf" srcId="{5D9AD05B-F105-4DAD-A3EF-3EB47E53254F}" destId="{88265C45-C0A2-43FD-A092-B4284291287A}" srcOrd="2" destOrd="0" presId="urn:microsoft.com/office/officeart/2005/8/layout/hChevron3"/>
    <dgm:cxn modelId="{F6F222BA-AA26-4477-A69C-EE27E8F57033}" type="presParOf" srcId="{5D9AD05B-F105-4DAD-A3EF-3EB47E53254F}" destId="{B3609225-E784-4B0B-AABD-6A09CCFB5173}" srcOrd="3" destOrd="0" presId="urn:microsoft.com/office/officeart/2005/8/layout/hChevron3"/>
    <dgm:cxn modelId="{BAAA3AAB-75E0-48B1-89FD-8547F8336166}" type="presParOf" srcId="{5D9AD05B-F105-4DAD-A3EF-3EB47E53254F}" destId="{381AED6A-CBEA-470A-8059-1CBC63608D9D}" srcOrd="4" destOrd="0" presId="urn:microsoft.com/office/officeart/2005/8/layout/hChevron3"/>
    <dgm:cxn modelId="{227A1B5C-CEB6-49E1-BE31-540C03E26ED5}" type="presParOf" srcId="{5D9AD05B-F105-4DAD-A3EF-3EB47E53254F}" destId="{9B07689B-F0E3-4C42-AB9D-D41B4205CECD}" srcOrd="5" destOrd="0" presId="urn:microsoft.com/office/officeart/2005/8/layout/hChevron3"/>
    <dgm:cxn modelId="{64C5AFF9-24BB-474C-AA18-808A6A4B9FA1}" type="presParOf" srcId="{5D9AD05B-F105-4DAD-A3EF-3EB47E53254F}" destId="{D8EE134B-18B5-4776-B869-FF11C7AF880C}" srcOrd="6" destOrd="0" presId="urn:microsoft.com/office/officeart/2005/8/layout/hChevron3"/>
    <dgm:cxn modelId="{A04DFB7B-55BC-4F1B-AB06-8009AE56B8DD}" type="presParOf" srcId="{5D9AD05B-F105-4DAD-A3EF-3EB47E53254F}" destId="{DB2DC040-D12E-4C23-A6A3-6C562F73AD78}" srcOrd="7" destOrd="0" presId="urn:microsoft.com/office/officeart/2005/8/layout/hChevron3"/>
    <dgm:cxn modelId="{A9408BE7-C785-477E-A7E5-D6089161B74C}" type="presParOf" srcId="{5D9AD05B-F105-4DAD-A3EF-3EB47E53254F}" destId="{5AE416A1-A444-466B-9A4E-D94872A80A31}" srcOrd="8" destOrd="0" presId="urn:microsoft.com/office/officeart/2005/8/layout/hChevron3"/>
    <dgm:cxn modelId="{EFC8E973-FD3E-4E11-A803-BD3C6F3AA4E4}" type="presParOf" srcId="{5D9AD05B-F105-4DAD-A3EF-3EB47E53254F}" destId="{07207DCC-9FA8-4E9C-BF86-1E6B8867960B}" srcOrd="9" destOrd="0" presId="urn:microsoft.com/office/officeart/2005/8/layout/hChevron3"/>
    <dgm:cxn modelId="{DD254566-0938-4340-8455-CF071B208883}" type="presParOf" srcId="{5D9AD05B-F105-4DAD-A3EF-3EB47E53254F}" destId="{705D70BB-FAE0-4FF7-8421-5FC7B6052987}" srcOrd="10" destOrd="0" presId="urn:microsoft.com/office/officeart/2005/8/layout/hChevron3"/>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a:solidFill>
          <a:schemeClr val="bg2"/>
        </a:solidFill>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39426B3F-BD85-4626-B860-3FB17F785C5D}" srcId="{AC038ACD-39A0-43C8-8F8C-BC7CB7CB8039}" destId="{C1D914B7-BF1F-4A8C-89B3-FC1C3DCB87A9}" srcOrd="0" destOrd="0" parTransId="{243DE11B-0AD2-4124-A6E7-A92E824CD9DB}" sibTransId="{75139B5B-70DE-40DA-905A-428A765CC8CC}"/>
    <dgm:cxn modelId="{899F1F34-6D05-43D3-B791-E2CED4330C75}" type="presOf" srcId="{C1D914B7-BF1F-4A8C-89B3-FC1C3DCB87A9}" destId="{8D2C0777-D5BF-4308-8E92-5E37B6E07FFE}"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8B31F808-FED0-4C21-8635-A01BD3CBADEE}" type="presOf" srcId="{84E5DE87-5D77-40AB-A764-E5435CAF22F1}" destId="{88265C45-C0A2-43FD-A092-B4284291287A}"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1418CE9B-5DFB-4758-8CEC-A70242B963F7}" type="presOf" srcId="{AC038ACD-39A0-43C8-8F8C-BC7CB7CB8039}" destId="{5D9AD05B-F105-4DAD-A3EF-3EB47E53254F}" srcOrd="0" destOrd="0" presId="urn:microsoft.com/office/officeart/2005/8/layout/hChevron3"/>
    <dgm:cxn modelId="{411DDBB2-5788-46D3-98E1-F0D990D33528}" type="presOf" srcId="{87CEB4FB-C5D9-4CEC-A233-4891ED327694}" destId="{705D70BB-FAE0-4FF7-8421-5FC7B6052987}" srcOrd="0" destOrd="0" presId="urn:microsoft.com/office/officeart/2005/8/layout/hChevron3"/>
    <dgm:cxn modelId="{4D5D6CE5-F761-4641-B543-1E49FC1290F4}" type="presOf" srcId="{51E4E575-3DF5-4427-811A-94A91AFB39B6}" destId="{381AED6A-CBEA-470A-8059-1CBC63608D9D}" srcOrd="0" destOrd="0" presId="urn:microsoft.com/office/officeart/2005/8/layout/hChevron3"/>
    <dgm:cxn modelId="{CDE521B1-2806-434B-9456-E7804AEC0BDA}" type="presOf" srcId="{0A96EF6E-69AA-4F04-979A-FFCAA627F34B}" destId="{5AE416A1-A444-466B-9A4E-D94872A80A31}" srcOrd="0" destOrd="0" presId="urn:microsoft.com/office/officeart/2005/8/layout/hChevron3"/>
    <dgm:cxn modelId="{8973B4FF-2676-4226-93F0-EBB3F1C3C6DF}" type="presOf" srcId="{C06DEDCA-9C6F-415D-BE66-B0FEB9E221A1}" destId="{D8EE134B-18B5-4776-B869-FF11C7AF880C}"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F1EBCCFD-CE55-41B1-95CA-9C1B77833526}" type="presParOf" srcId="{5D9AD05B-F105-4DAD-A3EF-3EB47E53254F}" destId="{8D2C0777-D5BF-4308-8E92-5E37B6E07FFE}" srcOrd="0" destOrd="0" presId="urn:microsoft.com/office/officeart/2005/8/layout/hChevron3"/>
    <dgm:cxn modelId="{D0C8D04B-E5E1-49E2-BCCF-7488C61B2066}" type="presParOf" srcId="{5D9AD05B-F105-4DAD-A3EF-3EB47E53254F}" destId="{4FEDDF74-DA30-4066-A2EF-D722279D961D}" srcOrd="1" destOrd="0" presId="urn:microsoft.com/office/officeart/2005/8/layout/hChevron3"/>
    <dgm:cxn modelId="{28EAEC6E-EF3F-4879-98AE-213EC44AE306}" type="presParOf" srcId="{5D9AD05B-F105-4DAD-A3EF-3EB47E53254F}" destId="{88265C45-C0A2-43FD-A092-B4284291287A}" srcOrd="2" destOrd="0" presId="urn:microsoft.com/office/officeart/2005/8/layout/hChevron3"/>
    <dgm:cxn modelId="{30AE8322-0ED7-4861-B309-C6F57A5335FB}" type="presParOf" srcId="{5D9AD05B-F105-4DAD-A3EF-3EB47E53254F}" destId="{B3609225-E784-4B0B-AABD-6A09CCFB5173}" srcOrd="3" destOrd="0" presId="urn:microsoft.com/office/officeart/2005/8/layout/hChevron3"/>
    <dgm:cxn modelId="{8FC77C65-6169-4747-A9C9-425DCC9B941C}" type="presParOf" srcId="{5D9AD05B-F105-4DAD-A3EF-3EB47E53254F}" destId="{381AED6A-CBEA-470A-8059-1CBC63608D9D}" srcOrd="4" destOrd="0" presId="urn:microsoft.com/office/officeart/2005/8/layout/hChevron3"/>
    <dgm:cxn modelId="{791EE0BF-C28E-498A-95AD-C11942B20953}" type="presParOf" srcId="{5D9AD05B-F105-4DAD-A3EF-3EB47E53254F}" destId="{9B07689B-F0E3-4C42-AB9D-D41B4205CECD}" srcOrd="5" destOrd="0" presId="urn:microsoft.com/office/officeart/2005/8/layout/hChevron3"/>
    <dgm:cxn modelId="{5662E2E1-6C48-4826-BB39-16D65BD16B3A}" type="presParOf" srcId="{5D9AD05B-F105-4DAD-A3EF-3EB47E53254F}" destId="{D8EE134B-18B5-4776-B869-FF11C7AF880C}" srcOrd="6" destOrd="0" presId="urn:microsoft.com/office/officeart/2005/8/layout/hChevron3"/>
    <dgm:cxn modelId="{0E3EAC6B-80D0-400E-A424-64C7530DF68D}" type="presParOf" srcId="{5D9AD05B-F105-4DAD-A3EF-3EB47E53254F}" destId="{DB2DC040-D12E-4C23-A6A3-6C562F73AD78}" srcOrd="7" destOrd="0" presId="urn:microsoft.com/office/officeart/2005/8/layout/hChevron3"/>
    <dgm:cxn modelId="{1D10B44A-DD2D-444A-888B-E155C76C9299}" type="presParOf" srcId="{5D9AD05B-F105-4DAD-A3EF-3EB47E53254F}" destId="{5AE416A1-A444-466B-9A4E-D94872A80A31}" srcOrd="8" destOrd="0" presId="urn:microsoft.com/office/officeart/2005/8/layout/hChevron3"/>
    <dgm:cxn modelId="{2FF6D43D-5B80-4F4B-9BF1-CE96E1141004}" type="presParOf" srcId="{5D9AD05B-F105-4DAD-A3EF-3EB47E53254F}" destId="{07207DCC-9FA8-4E9C-BF86-1E6B8867960B}" srcOrd="9" destOrd="0" presId="urn:microsoft.com/office/officeart/2005/8/layout/hChevron3"/>
    <dgm:cxn modelId="{1FB54DFF-B9BE-44DE-99DF-151FAA3DEEFF}"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a:solidFill>
          <a:schemeClr val="bg2"/>
        </a:solidFill>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DCF17FAF-E162-44FF-9A38-CADC74987EA6}" type="presOf" srcId="{C06DEDCA-9C6F-415D-BE66-B0FEB9E221A1}" destId="{D8EE134B-18B5-4776-B869-FF11C7AF880C}" srcOrd="0" destOrd="0" presId="urn:microsoft.com/office/officeart/2005/8/layout/hChevron3"/>
    <dgm:cxn modelId="{50B7A8E7-8771-40A8-B10A-C48858F14626}" type="presOf" srcId="{87CEB4FB-C5D9-4CEC-A233-4891ED327694}" destId="{705D70BB-FAE0-4FF7-8421-5FC7B6052987}" srcOrd="0" destOrd="0" presId="urn:microsoft.com/office/officeart/2005/8/layout/hChevron3"/>
    <dgm:cxn modelId="{BF472CBA-535B-4A65-8263-72A0F45BE3BF}" type="presOf" srcId="{0A96EF6E-69AA-4F04-979A-FFCAA627F34B}" destId="{5AE416A1-A444-466B-9A4E-D94872A80A31}"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B490A8CC-B15B-49FD-A34A-4DDFDC1484A6}" srcId="{AC038ACD-39A0-43C8-8F8C-BC7CB7CB8039}" destId="{87CEB4FB-C5D9-4CEC-A233-4891ED327694}" srcOrd="5" destOrd="0" parTransId="{EE097D9F-26DB-48BA-A330-C16B23E20644}" sibTransId="{839ABD41-4045-4EE9-924A-8F9C68815E76}"/>
    <dgm:cxn modelId="{0A7126A0-1B34-4249-A48B-3872E509FBE2}" type="presOf" srcId="{C1D914B7-BF1F-4A8C-89B3-FC1C3DCB87A9}" destId="{8D2C0777-D5BF-4308-8E92-5E37B6E07FFE}" srcOrd="0" destOrd="0" presId="urn:microsoft.com/office/officeart/2005/8/layout/hChevron3"/>
    <dgm:cxn modelId="{2CCD11EF-6795-4EF9-8BD9-3FFE1A29B91E}" type="presOf" srcId="{51E4E575-3DF5-4427-811A-94A91AFB39B6}" destId="{381AED6A-CBEA-470A-8059-1CBC63608D9D}" srcOrd="0" destOrd="0" presId="urn:microsoft.com/office/officeart/2005/8/layout/hChevron3"/>
    <dgm:cxn modelId="{5CDD5D75-7ACC-4919-8C64-C9EEFC37A312}" srcId="{AC038ACD-39A0-43C8-8F8C-BC7CB7CB8039}" destId="{51E4E575-3DF5-4427-811A-94A91AFB39B6}" srcOrd="2" destOrd="0" parTransId="{CD57F948-41BE-438E-B200-E5F12C9E6051}" sibTransId="{1ECFE022-6D2F-4E13-9608-8A0538E8DE76}"/>
    <dgm:cxn modelId="{A36D9374-F7B8-4998-8DC6-882564679FFC}" type="presOf" srcId="{AC038ACD-39A0-43C8-8F8C-BC7CB7CB8039}" destId="{5D9AD05B-F105-4DAD-A3EF-3EB47E53254F}" srcOrd="0" destOrd="0" presId="urn:microsoft.com/office/officeart/2005/8/layout/hChevron3"/>
    <dgm:cxn modelId="{C2330C10-2488-4C63-949D-FB86C443BD0B}" type="presOf" srcId="{84E5DE87-5D77-40AB-A764-E5435CAF22F1}" destId="{88265C45-C0A2-43FD-A092-B4284291287A}" srcOrd="0" destOrd="0" presId="urn:microsoft.com/office/officeart/2005/8/layout/hChevron3"/>
    <dgm:cxn modelId="{E736C53B-5603-4EDF-A6D3-7097E3C6B055}" srcId="{AC038ACD-39A0-43C8-8F8C-BC7CB7CB8039}" destId="{84E5DE87-5D77-40AB-A764-E5435CAF22F1}" srcOrd="1" destOrd="0" parTransId="{B2370F32-52CB-446E-B8A4-A455721B2E57}" sibTransId="{494744B6-791F-4057-85A8-9BAC918CBF46}"/>
    <dgm:cxn modelId="{39426B3F-BD85-4626-B860-3FB17F785C5D}" srcId="{AC038ACD-39A0-43C8-8F8C-BC7CB7CB8039}" destId="{C1D914B7-BF1F-4A8C-89B3-FC1C3DCB87A9}" srcOrd="0" destOrd="0" parTransId="{243DE11B-0AD2-4124-A6E7-A92E824CD9DB}" sibTransId="{75139B5B-70DE-40DA-905A-428A765CC8CC}"/>
    <dgm:cxn modelId="{1621B069-13B7-4DC3-9F49-C195485082D3}" srcId="{AC038ACD-39A0-43C8-8F8C-BC7CB7CB8039}" destId="{0A96EF6E-69AA-4F04-979A-FFCAA627F34B}" srcOrd="4" destOrd="0" parTransId="{3856C94F-389E-4F7B-A4D9-27335B50402E}" sibTransId="{7F2A3A3A-D299-4C6E-9009-6C3269F896D4}"/>
    <dgm:cxn modelId="{939DB5A0-E3FB-451B-A7AB-8D0715E60F2D}" type="presParOf" srcId="{5D9AD05B-F105-4DAD-A3EF-3EB47E53254F}" destId="{8D2C0777-D5BF-4308-8E92-5E37B6E07FFE}" srcOrd="0" destOrd="0" presId="urn:microsoft.com/office/officeart/2005/8/layout/hChevron3"/>
    <dgm:cxn modelId="{A3D0817C-F981-49E9-A002-BE17D25DE987}" type="presParOf" srcId="{5D9AD05B-F105-4DAD-A3EF-3EB47E53254F}" destId="{4FEDDF74-DA30-4066-A2EF-D722279D961D}" srcOrd="1" destOrd="0" presId="urn:microsoft.com/office/officeart/2005/8/layout/hChevron3"/>
    <dgm:cxn modelId="{4DF122D7-2F1F-4D99-BD75-E742EB284A4F}" type="presParOf" srcId="{5D9AD05B-F105-4DAD-A3EF-3EB47E53254F}" destId="{88265C45-C0A2-43FD-A092-B4284291287A}" srcOrd="2" destOrd="0" presId="urn:microsoft.com/office/officeart/2005/8/layout/hChevron3"/>
    <dgm:cxn modelId="{518D6497-3EFA-4B8A-B978-E14790A146A5}" type="presParOf" srcId="{5D9AD05B-F105-4DAD-A3EF-3EB47E53254F}" destId="{B3609225-E784-4B0B-AABD-6A09CCFB5173}" srcOrd="3" destOrd="0" presId="urn:microsoft.com/office/officeart/2005/8/layout/hChevron3"/>
    <dgm:cxn modelId="{43DA83BB-149D-4B21-8673-86C6D25BDE6E}" type="presParOf" srcId="{5D9AD05B-F105-4DAD-A3EF-3EB47E53254F}" destId="{381AED6A-CBEA-470A-8059-1CBC63608D9D}" srcOrd="4" destOrd="0" presId="urn:microsoft.com/office/officeart/2005/8/layout/hChevron3"/>
    <dgm:cxn modelId="{5A35CF96-70F2-4B71-9B5A-ECDFC36B60C5}" type="presParOf" srcId="{5D9AD05B-F105-4DAD-A3EF-3EB47E53254F}" destId="{9B07689B-F0E3-4C42-AB9D-D41B4205CECD}" srcOrd="5" destOrd="0" presId="urn:microsoft.com/office/officeart/2005/8/layout/hChevron3"/>
    <dgm:cxn modelId="{4D939CF8-7E5C-4054-83C7-96BC109C8458}" type="presParOf" srcId="{5D9AD05B-F105-4DAD-A3EF-3EB47E53254F}" destId="{D8EE134B-18B5-4776-B869-FF11C7AF880C}" srcOrd="6" destOrd="0" presId="urn:microsoft.com/office/officeart/2005/8/layout/hChevron3"/>
    <dgm:cxn modelId="{A1378004-D727-4400-9926-452EB99CF2A3}" type="presParOf" srcId="{5D9AD05B-F105-4DAD-A3EF-3EB47E53254F}" destId="{DB2DC040-D12E-4C23-A6A3-6C562F73AD78}" srcOrd="7" destOrd="0" presId="urn:microsoft.com/office/officeart/2005/8/layout/hChevron3"/>
    <dgm:cxn modelId="{E1D6CF5A-5934-409B-A88D-124D691F2B12}" type="presParOf" srcId="{5D9AD05B-F105-4DAD-A3EF-3EB47E53254F}" destId="{5AE416A1-A444-466B-9A4E-D94872A80A31}" srcOrd="8" destOrd="0" presId="urn:microsoft.com/office/officeart/2005/8/layout/hChevron3"/>
    <dgm:cxn modelId="{263206FA-0421-4CDB-98FC-B5A67FEB0DE2}" type="presParOf" srcId="{5D9AD05B-F105-4DAD-A3EF-3EB47E53254F}" destId="{07207DCC-9FA8-4E9C-BF86-1E6B8867960B}" srcOrd="9" destOrd="0" presId="urn:microsoft.com/office/officeart/2005/8/layout/hChevron3"/>
    <dgm:cxn modelId="{8826D80E-AB13-4546-8F7B-6D25D912DCC6}"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a:solidFill>
          <a:schemeClr val="bg2"/>
        </a:solidFill>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48ADD02A-1096-4A6E-A564-DED2604D37AB}" type="presOf" srcId="{C1D914B7-BF1F-4A8C-89B3-FC1C3DCB87A9}" destId="{8D2C0777-D5BF-4308-8E92-5E37B6E07FFE}" srcOrd="0" destOrd="0" presId="urn:microsoft.com/office/officeart/2005/8/layout/hChevron3"/>
    <dgm:cxn modelId="{39426B3F-BD85-4626-B860-3FB17F785C5D}" srcId="{AC038ACD-39A0-43C8-8F8C-BC7CB7CB8039}" destId="{C1D914B7-BF1F-4A8C-89B3-FC1C3DCB87A9}" srcOrd="0" destOrd="0" parTransId="{243DE11B-0AD2-4124-A6E7-A92E824CD9DB}" sibTransId="{75139B5B-70DE-40DA-905A-428A765CC8CC}"/>
    <dgm:cxn modelId="{D55B1589-5443-43A1-B8E1-5303B4C5C6BD}" type="presOf" srcId="{0A96EF6E-69AA-4F04-979A-FFCAA627F34B}" destId="{5AE416A1-A444-466B-9A4E-D94872A80A31}"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405C18F8-ECAC-472E-9255-B6C9A83D0131}" type="presOf" srcId="{87CEB4FB-C5D9-4CEC-A233-4891ED327694}" destId="{705D70BB-FAE0-4FF7-8421-5FC7B6052987}"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17406414-0D74-4179-97E7-9AD097006C5E}" type="presOf" srcId="{84E5DE87-5D77-40AB-A764-E5435CAF22F1}" destId="{88265C45-C0A2-43FD-A092-B4284291287A}" srcOrd="0" destOrd="0" presId="urn:microsoft.com/office/officeart/2005/8/layout/hChevron3"/>
    <dgm:cxn modelId="{921DA9A9-5E60-4F8D-A141-564B2A1EC81C}" type="presOf" srcId="{51E4E575-3DF5-4427-811A-94A91AFB39B6}" destId="{381AED6A-CBEA-470A-8059-1CBC63608D9D}"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8A8A6741-0041-4E62-B3AE-3F3E913962BC}" type="presOf" srcId="{AC038ACD-39A0-43C8-8F8C-BC7CB7CB8039}" destId="{5D9AD05B-F105-4DAD-A3EF-3EB47E53254F}" srcOrd="0" destOrd="0" presId="urn:microsoft.com/office/officeart/2005/8/layout/hChevron3"/>
    <dgm:cxn modelId="{841E266A-5CB8-4559-BDDD-A92AC7427E00}" type="presOf" srcId="{C06DEDCA-9C6F-415D-BE66-B0FEB9E221A1}" destId="{D8EE134B-18B5-4776-B869-FF11C7AF880C}" srcOrd="0" destOrd="0" presId="urn:microsoft.com/office/officeart/2005/8/layout/hChevron3"/>
    <dgm:cxn modelId="{A2BBD553-209A-4C17-9B68-1164AFAD8375}" type="presParOf" srcId="{5D9AD05B-F105-4DAD-A3EF-3EB47E53254F}" destId="{8D2C0777-D5BF-4308-8E92-5E37B6E07FFE}" srcOrd="0" destOrd="0" presId="urn:microsoft.com/office/officeart/2005/8/layout/hChevron3"/>
    <dgm:cxn modelId="{C5121E07-FF80-4D45-AB8A-1BC4C7D44951}" type="presParOf" srcId="{5D9AD05B-F105-4DAD-A3EF-3EB47E53254F}" destId="{4FEDDF74-DA30-4066-A2EF-D722279D961D}" srcOrd="1" destOrd="0" presId="urn:microsoft.com/office/officeart/2005/8/layout/hChevron3"/>
    <dgm:cxn modelId="{514C7145-7C71-4A70-9AF9-25B9395EEB3B}" type="presParOf" srcId="{5D9AD05B-F105-4DAD-A3EF-3EB47E53254F}" destId="{88265C45-C0A2-43FD-A092-B4284291287A}" srcOrd="2" destOrd="0" presId="urn:microsoft.com/office/officeart/2005/8/layout/hChevron3"/>
    <dgm:cxn modelId="{6DE0D9FE-0C04-49ED-A3E7-6D3FFE235EE4}" type="presParOf" srcId="{5D9AD05B-F105-4DAD-A3EF-3EB47E53254F}" destId="{B3609225-E784-4B0B-AABD-6A09CCFB5173}" srcOrd="3" destOrd="0" presId="urn:microsoft.com/office/officeart/2005/8/layout/hChevron3"/>
    <dgm:cxn modelId="{F2DC529B-C6D2-4EF2-BEB7-4D60EAB205CA}" type="presParOf" srcId="{5D9AD05B-F105-4DAD-A3EF-3EB47E53254F}" destId="{381AED6A-CBEA-470A-8059-1CBC63608D9D}" srcOrd="4" destOrd="0" presId="urn:microsoft.com/office/officeart/2005/8/layout/hChevron3"/>
    <dgm:cxn modelId="{FAD850E5-C2C6-49F1-B103-AF075953176F}" type="presParOf" srcId="{5D9AD05B-F105-4DAD-A3EF-3EB47E53254F}" destId="{9B07689B-F0E3-4C42-AB9D-D41B4205CECD}" srcOrd="5" destOrd="0" presId="urn:microsoft.com/office/officeart/2005/8/layout/hChevron3"/>
    <dgm:cxn modelId="{F63D738D-9A8C-46F0-ADA4-A9D536830C57}" type="presParOf" srcId="{5D9AD05B-F105-4DAD-A3EF-3EB47E53254F}" destId="{D8EE134B-18B5-4776-B869-FF11C7AF880C}" srcOrd="6" destOrd="0" presId="urn:microsoft.com/office/officeart/2005/8/layout/hChevron3"/>
    <dgm:cxn modelId="{D45D947B-5915-4987-B203-0C48CB2258CF}" type="presParOf" srcId="{5D9AD05B-F105-4DAD-A3EF-3EB47E53254F}" destId="{DB2DC040-D12E-4C23-A6A3-6C562F73AD78}" srcOrd="7" destOrd="0" presId="urn:microsoft.com/office/officeart/2005/8/layout/hChevron3"/>
    <dgm:cxn modelId="{C61DE65B-BF9D-42B6-8910-D2A7C2578A9D}" type="presParOf" srcId="{5D9AD05B-F105-4DAD-A3EF-3EB47E53254F}" destId="{5AE416A1-A444-466B-9A4E-D94872A80A31}" srcOrd="8" destOrd="0" presId="urn:microsoft.com/office/officeart/2005/8/layout/hChevron3"/>
    <dgm:cxn modelId="{A6DA535A-634D-462E-A259-792BE954CED2}" type="presParOf" srcId="{5D9AD05B-F105-4DAD-A3EF-3EB47E53254F}" destId="{07207DCC-9FA8-4E9C-BF86-1E6B8867960B}" srcOrd="9" destOrd="0" presId="urn:microsoft.com/office/officeart/2005/8/layout/hChevron3"/>
    <dgm:cxn modelId="{FB5DE47E-84FD-4545-8C03-62769FA905D2}"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dirty="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dirty="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a:solidFill>
          <a:schemeClr val="bg2"/>
        </a:solidFill>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DD356E39-D26D-491D-AFEA-25C195058EA2}" type="presOf" srcId="{C1D914B7-BF1F-4A8C-89B3-FC1C3DCB87A9}" destId="{8D2C0777-D5BF-4308-8E92-5E37B6E07FFE}" srcOrd="0" destOrd="0" presId="urn:microsoft.com/office/officeart/2005/8/layout/hChevron3"/>
    <dgm:cxn modelId="{39426B3F-BD85-4626-B860-3FB17F785C5D}" srcId="{AC038ACD-39A0-43C8-8F8C-BC7CB7CB8039}" destId="{C1D914B7-BF1F-4A8C-89B3-FC1C3DCB87A9}" srcOrd="0" destOrd="0" parTransId="{243DE11B-0AD2-4124-A6E7-A92E824CD9DB}" sibTransId="{75139B5B-70DE-40DA-905A-428A765CC8CC}"/>
    <dgm:cxn modelId="{B647D433-4C42-4131-867A-AD03AC2FE3BB}" type="presOf" srcId="{51E4E575-3DF5-4427-811A-94A91AFB39B6}" destId="{381AED6A-CBEA-470A-8059-1CBC63608D9D}"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1769EED5-2B80-478E-8DF3-C058734052F0}" type="presOf" srcId="{87CEB4FB-C5D9-4CEC-A233-4891ED327694}" destId="{705D70BB-FAE0-4FF7-8421-5FC7B6052987}" srcOrd="0" destOrd="0" presId="urn:microsoft.com/office/officeart/2005/8/layout/hChevron3"/>
    <dgm:cxn modelId="{26A01396-A125-41F5-B287-25D33F5628BF}" type="presOf" srcId="{84E5DE87-5D77-40AB-A764-E5435CAF22F1}" destId="{88265C45-C0A2-43FD-A092-B4284291287A}"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E5A6F183-C424-4B04-A790-8062F54DDA14}" type="presOf" srcId="{AC038ACD-39A0-43C8-8F8C-BC7CB7CB8039}" destId="{5D9AD05B-F105-4DAD-A3EF-3EB47E53254F}" srcOrd="0" destOrd="0" presId="urn:microsoft.com/office/officeart/2005/8/layout/hChevron3"/>
    <dgm:cxn modelId="{AEB80C40-6043-4CA7-B5E7-AA266EE9F72F}" type="presOf" srcId="{C06DEDCA-9C6F-415D-BE66-B0FEB9E221A1}" destId="{D8EE134B-18B5-4776-B869-FF11C7AF880C}" srcOrd="0" destOrd="0" presId="urn:microsoft.com/office/officeart/2005/8/layout/hChevron3"/>
    <dgm:cxn modelId="{2BA67579-222C-4C5F-BC56-E9D992E59A4B}" type="presOf" srcId="{0A96EF6E-69AA-4F04-979A-FFCAA627F34B}" destId="{5AE416A1-A444-466B-9A4E-D94872A80A31}"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1C5B073F-AF0A-48BA-A355-AA96DC18CA09}" type="presParOf" srcId="{5D9AD05B-F105-4DAD-A3EF-3EB47E53254F}" destId="{8D2C0777-D5BF-4308-8E92-5E37B6E07FFE}" srcOrd="0" destOrd="0" presId="urn:microsoft.com/office/officeart/2005/8/layout/hChevron3"/>
    <dgm:cxn modelId="{C2B11C08-D9A6-4ED7-999F-446DBF506617}" type="presParOf" srcId="{5D9AD05B-F105-4DAD-A3EF-3EB47E53254F}" destId="{4FEDDF74-DA30-4066-A2EF-D722279D961D}" srcOrd="1" destOrd="0" presId="urn:microsoft.com/office/officeart/2005/8/layout/hChevron3"/>
    <dgm:cxn modelId="{E4E60400-9BDF-4B4F-B399-0B29BF50EEC7}" type="presParOf" srcId="{5D9AD05B-F105-4DAD-A3EF-3EB47E53254F}" destId="{88265C45-C0A2-43FD-A092-B4284291287A}" srcOrd="2" destOrd="0" presId="urn:microsoft.com/office/officeart/2005/8/layout/hChevron3"/>
    <dgm:cxn modelId="{1DEEC853-8977-46A0-AB1A-64BA71D5EADE}" type="presParOf" srcId="{5D9AD05B-F105-4DAD-A3EF-3EB47E53254F}" destId="{B3609225-E784-4B0B-AABD-6A09CCFB5173}" srcOrd="3" destOrd="0" presId="urn:microsoft.com/office/officeart/2005/8/layout/hChevron3"/>
    <dgm:cxn modelId="{DC77CC04-16B7-41FC-95B0-39BD83F8FFAC}" type="presParOf" srcId="{5D9AD05B-F105-4DAD-A3EF-3EB47E53254F}" destId="{381AED6A-CBEA-470A-8059-1CBC63608D9D}" srcOrd="4" destOrd="0" presId="urn:microsoft.com/office/officeart/2005/8/layout/hChevron3"/>
    <dgm:cxn modelId="{75E5C880-00EC-4CC8-A385-57EBC279CCAC}" type="presParOf" srcId="{5D9AD05B-F105-4DAD-A3EF-3EB47E53254F}" destId="{9B07689B-F0E3-4C42-AB9D-D41B4205CECD}" srcOrd="5" destOrd="0" presId="urn:microsoft.com/office/officeart/2005/8/layout/hChevron3"/>
    <dgm:cxn modelId="{7CEE922D-E0C3-4F83-9EF8-6C17491CFBD9}" type="presParOf" srcId="{5D9AD05B-F105-4DAD-A3EF-3EB47E53254F}" destId="{D8EE134B-18B5-4776-B869-FF11C7AF880C}" srcOrd="6" destOrd="0" presId="urn:microsoft.com/office/officeart/2005/8/layout/hChevron3"/>
    <dgm:cxn modelId="{1BF9B218-4C87-40AE-B091-AE205EA6850A}" type="presParOf" srcId="{5D9AD05B-F105-4DAD-A3EF-3EB47E53254F}" destId="{DB2DC040-D12E-4C23-A6A3-6C562F73AD78}" srcOrd="7" destOrd="0" presId="urn:microsoft.com/office/officeart/2005/8/layout/hChevron3"/>
    <dgm:cxn modelId="{920DFACB-6B28-48C1-9398-0B02F67849B5}" type="presParOf" srcId="{5D9AD05B-F105-4DAD-A3EF-3EB47E53254F}" destId="{5AE416A1-A444-466B-9A4E-D94872A80A31}" srcOrd="8" destOrd="0" presId="urn:microsoft.com/office/officeart/2005/8/layout/hChevron3"/>
    <dgm:cxn modelId="{FAAFC6F5-97D9-4C92-B81B-FD059DAB2896}" type="presParOf" srcId="{5D9AD05B-F105-4DAD-A3EF-3EB47E53254F}" destId="{07207DCC-9FA8-4E9C-BF86-1E6B8867960B}" srcOrd="9" destOrd="0" presId="urn:microsoft.com/office/officeart/2005/8/layout/hChevron3"/>
    <dgm:cxn modelId="{A2B0FE1F-7390-44DD-9FD0-FFFA2A2C49A0}"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a:solidFill>
          <a:schemeClr val="bg2"/>
        </a:solidFill>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39426B3F-BD85-4626-B860-3FB17F785C5D}" srcId="{AC038ACD-39A0-43C8-8F8C-BC7CB7CB8039}" destId="{C1D914B7-BF1F-4A8C-89B3-FC1C3DCB87A9}" srcOrd="0" destOrd="0" parTransId="{243DE11B-0AD2-4124-A6E7-A92E824CD9DB}" sibTransId="{75139B5B-70DE-40DA-905A-428A765CC8CC}"/>
    <dgm:cxn modelId="{9B42A4BE-3300-4418-A9A3-8C787A08CFCA}" type="presOf" srcId="{84E5DE87-5D77-40AB-A764-E5435CAF22F1}" destId="{88265C45-C0A2-43FD-A092-B4284291287A}" srcOrd="0" destOrd="0" presId="urn:microsoft.com/office/officeart/2005/8/layout/hChevron3"/>
    <dgm:cxn modelId="{F1CFE135-7565-47F8-978A-68226F8668AC}" type="presOf" srcId="{C06DEDCA-9C6F-415D-BE66-B0FEB9E221A1}" destId="{D8EE134B-18B5-4776-B869-FF11C7AF880C}"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24514EB1-9711-4389-ADD5-E2ED93A1F30F}" type="presOf" srcId="{87CEB4FB-C5D9-4CEC-A233-4891ED327694}" destId="{705D70BB-FAE0-4FF7-8421-5FC7B6052987}"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9FB4CBA1-81D4-4DFA-95FF-81AD0D66C14A}" type="presOf" srcId="{AC038ACD-39A0-43C8-8F8C-BC7CB7CB8039}" destId="{5D9AD05B-F105-4DAD-A3EF-3EB47E53254F}" srcOrd="0" destOrd="0" presId="urn:microsoft.com/office/officeart/2005/8/layout/hChevron3"/>
    <dgm:cxn modelId="{A2A11AFB-E5C6-45FE-8E74-EBA527A3489C}" type="presOf" srcId="{C1D914B7-BF1F-4A8C-89B3-FC1C3DCB87A9}" destId="{8D2C0777-D5BF-4308-8E92-5E37B6E07FFE}"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9526779A-B4C1-4224-8E87-D92217FA4B39}" type="presOf" srcId="{51E4E575-3DF5-4427-811A-94A91AFB39B6}" destId="{381AED6A-CBEA-470A-8059-1CBC63608D9D}" srcOrd="0" destOrd="0" presId="urn:microsoft.com/office/officeart/2005/8/layout/hChevron3"/>
    <dgm:cxn modelId="{AB2A4E13-459A-445E-90BF-B6188588427F}" type="presOf" srcId="{0A96EF6E-69AA-4F04-979A-FFCAA627F34B}" destId="{5AE416A1-A444-466B-9A4E-D94872A80A31}" srcOrd="0" destOrd="0" presId="urn:microsoft.com/office/officeart/2005/8/layout/hChevron3"/>
    <dgm:cxn modelId="{1F7CAC4E-2ED0-477A-A5E5-8FF49B3CB07F}" type="presParOf" srcId="{5D9AD05B-F105-4DAD-A3EF-3EB47E53254F}" destId="{8D2C0777-D5BF-4308-8E92-5E37B6E07FFE}" srcOrd="0" destOrd="0" presId="urn:microsoft.com/office/officeart/2005/8/layout/hChevron3"/>
    <dgm:cxn modelId="{FFDFF05D-6112-4904-8FD7-A880D46D8354}" type="presParOf" srcId="{5D9AD05B-F105-4DAD-A3EF-3EB47E53254F}" destId="{4FEDDF74-DA30-4066-A2EF-D722279D961D}" srcOrd="1" destOrd="0" presId="urn:microsoft.com/office/officeart/2005/8/layout/hChevron3"/>
    <dgm:cxn modelId="{E22E9D10-A43E-4A2D-93F4-4ACBCD5CF10E}" type="presParOf" srcId="{5D9AD05B-F105-4DAD-A3EF-3EB47E53254F}" destId="{88265C45-C0A2-43FD-A092-B4284291287A}" srcOrd="2" destOrd="0" presId="urn:microsoft.com/office/officeart/2005/8/layout/hChevron3"/>
    <dgm:cxn modelId="{E5BBCB05-9DE4-4064-B4AA-69A87E3F282F}" type="presParOf" srcId="{5D9AD05B-F105-4DAD-A3EF-3EB47E53254F}" destId="{B3609225-E784-4B0B-AABD-6A09CCFB5173}" srcOrd="3" destOrd="0" presId="urn:microsoft.com/office/officeart/2005/8/layout/hChevron3"/>
    <dgm:cxn modelId="{DC3EBF0D-CB97-47C8-980C-FD4E84ECFBE7}" type="presParOf" srcId="{5D9AD05B-F105-4DAD-A3EF-3EB47E53254F}" destId="{381AED6A-CBEA-470A-8059-1CBC63608D9D}" srcOrd="4" destOrd="0" presId="urn:microsoft.com/office/officeart/2005/8/layout/hChevron3"/>
    <dgm:cxn modelId="{2AC241D3-10CE-4FD2-A65C-E1EE258173B7}" type="presParOf" srcId="{5D9AD05B-F105-4DAD-A3EF-3EB47E53254F}" destId="{9B07689B-F0E3-4C42-AB9D-D41B4205CECD}" srcOrd="5" destOrd="0" presId="urn:microsoft.com/office/officeart/2005/8/layout/hChevron3"/>
    <dgm:cxn modelId="{ABB4C05F-35BA-4301-92FA-C5ED444FC148}" type="presParOf" srcId="{5D9AD05B-F105-4DAD-A3EF-3EB47E53254F}" destId="{D8EE134B-18B5-4776-B869-FF11C7AF880C}" srcOrd="6" destOrd="0" presId="urn:microsoft.com/office/officeart/2005/8/layout/hChevron3"/>
    <dgm:cxn modelId="{8D0FF4A2-3AFF-4766-9E84-744928BC48FB}" type="presParOf" srcId="{5D9AD05B-F105-4DAD-A3EF-3EB47E53254F}" destId="{DB2DC040-D12E-4C23-A6A3-6C562F73AD78}" srcOrd="7" destOrd="0" presId="urn:microsoft.com/office/officeart/2005/8/layout/hChevron3"/>
    <dgm:cxn modelId="{7D4643DB-5EFF-4EF8-AE85-87E06B540AF2}" type="presParOf" srcId="{5D9AD05B-F105-4DAD-A3EF-3EB47E53254F}" destId="{5AE416A1-A444-466B-9A4E-D94872A80A31}" srcOrd="8" destOrd="0" presId="urn:microsoft.com/office/officeart/2005/8/layout/hChevron3"/>
    <dgm:cxn modelId="{85E3DA35-BF88-419E-A70D-BB78CCBFEADD}" type="presParOf" srcId="{5D9AD05B-F105-4DAD-A3EF-3EB47E53254F}" destId="{07207DCC-9FA8-4E9C-BF86-1E6B8867960B}" srcOrd="9" destOrd="0" presId="urn:microsoft.com/office/officeart/2005/8/layout/hChevron3"/>
    <dgm:cxn modelId="{574AC370-4035-462C-AF8F-6A55ADB0D101}"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a:solidFill>
          <a:schemeClr val="bg2"/>
        </a:solidFill>
      </dgm:spPr>
      <dgm:t>
        <a:bodyPr/>
        <a:lstStyle/>
        <a:p>
          <a:r>
            <a:rPr lang="en-IN" sz="1200" dirty="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0" dirty="0" smtClean="0"/>
            <a:t>Literature</a:t>
          </a:r>
          <a:endParaRPr lang="en-IN" sz="1200" b="0"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DA8BBFED-D5DB-4729-BBA1-D71F1F2AD95F}" type="presOf" srcId="{0A96EF6E-69AA-4F04-979A-FFCAA627F34B}" destId="{5AE416A1-A444-466B-9A4E-D94872A80A31}" srcOrd="0" destOrd="0" presId="urn:microsoft.com/office/officeart/2005/8/layout/hChevron3"/>
    <dgm:cxn modelId="{E4714633-7D47-4CA2-B798-25D4D5719DDF}" type="presOf" srcId="{51E4E575-3DF5-4427-811A-94A91AFB39B6}" destId="{381AED6A-CBEA-470A-8059-1CBC63608D9D}" srcOrd="0" destOrd="0" presId="urn:microsoft.com/office/officeart/2005/8/layout/hChevron3"/>
    <dgm:cxn modelId="{39426B3F-BD85-4626-B860-3FB17F785C5D}" srcId="{AC038ACD-39A0-43C8-8F8C-BC7CB7CB8039}" destId="{C1D914B7-BF1F-4A8C-89B3-FC1C3DCB87A9}" srcOrd="0" destOrd="0" parTransId="{243DE11B-0AD2-4124-A6E7-A92E824CD9DB}" sibTransId="{75139B5B-70DE-40DA-905A-428A765CC8CC}"/>
    <dgm:cxn modelId="{87CE3212-CB43-4AB5-9849-12938958E5C4}" type="presOf" srcId="{AC038ACD-39A0-43C8-8F8C-BC7CB7CB8039}" destId="{5D9AD05B-F105-4DAD-A3EF-3EB47E53254F}" srcOrd="0" destOrd="0" presId="urn:microsoft.com/office/officeart/2005/8/layout/hChevron3"/>
    <dgm:cxn modelId="{95973A17-5E49-4649-8F4E-75D9F338035C}" type="presOf" srcId="{84E5DE87-5D77-40AB-A764-E5435CAF22F1}" destId="{88265C45-C0A2-43FD-A092-B4284291287A}"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0C5FD49D-FB50-42C2-BB32-492C9500F804}" type="presOf" srcId="{87CEB4FB-C5D9-4CEC-A233-4891ED327694}" destId="{705D70BB-FAE0-4FF7-8421-5FC7B6052987}"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35B55C61-C4F3-4069-9B9C-39C538B61DDD}" type="presOf" srcId="{C1D914B7-BF1F-4A8C-89B3-FC1C3DCB87A9}" destId="{8D2C0777-D5BF-4308-8E92-5E37B6E07FFE}" srcOrd="0" destOrd="0" presId="urn:microsoft.com/office/officeart/2005/8/layout/hChevron3"/>
    <dgm:cxn modelId="{B9F72CC0-A71D-4914-B69B-BDEA1EDF7BC4}" type="presOf" srcId="{C06DEDCA-9C6F-415D-BE66-B0FEB9E221A1}" destId="{D8EE134B-18B5-4776-B869-FF11C7AF880C}" srcOrd="0" destOrd="0" presId="urn:microsoft.com/office/officeart/2005/8/layout/hChevron3"/>
    <dgm:cxn modelId="{1D385613-997D-4F7C-B9D9-6C7346776F9D}" type="presParOf" srcId="{5D9AD05B-F105-4DAD-A3EF-3EB47E53254F}" destId="{8D2C0777-D5BF-4308-8E92-5E37B6E07FFE}" srcOrd="0" destOrd="0" presId="urn:microsoft.com/office/officeart/2005/8/layout/hChevron3"/>
    <dgm:cxn modelId="{61F0FF81-1D47-407D-B943-19F4735A87BA}" type="presParOf" srcId="{5D9AD05B-F105-4DAD-A3EF-3EB47E53254F}" destId="{4FEDDF74-DA30-4066-A2EF-D722279D961D}" srcOrd="1" destOrd="0" presId="urn:microsoft.com/office/officeart/2005/8/layout/hChevron3"/>
    <dgm:cxn modelId="{3AE2419D-A35B-4756-9C60-3B9886F7AE22}" type="presParOf" srcId="{5D9AD05B-F105-4DAD-A3EF-3EB47E53254F}" destId="{88265C45-C0A2-43FD-A092-B4284291287A}" srcOrd="2" destOrd="0" presId="urn:microsoft.com/office/officeart/2005/8/layout/hChevron3"/>
    <dgm:cxn modelId="{BFA0456A-1412-42D3-AAD1-132F9F10ECD9}" type="presParOf" srcId="{5D9AD05B-F105-4DAD-A3EF-3EB47E53254F}" destId="{B3609225-E784-4B0B-AABD-6A09CCFB5173}" srcOrd="3" destOrd="0" presId="urn:microsoft.com/office/officeart/2005/8/layout/hChevron3"/>
    <dgm:cxn modelId="{064F5E10-40EC-4ACA-A32A-D2BDBAAF98C8}" type="presParOf" srcId="{5D9AD05B-F105-4DAD-A3EF-3EB47E53254F}" destId="{381AED6A-CBEA-470A-8059-1CBC63608D9D}" srcOrd="4" destOrd="0" presId="urn:microsoft.com/office/officeart/2005/8/layout/hChevron3"/>
    <dgm:cxn modelId="{BA1897B4-F040-427A-9AB8-FC81865CA33E}" type="presParOf" srcId="{5D9AD05B-F105-4DAD-A3EF-3EB47E53254F}" destId="{9B07689B-F0E3-4C42-AB9D-D41B4205CECD}" srcOrd="5" destOrd="0" presId="urn:microsoft.com/office/officeart/2005/8/layout/hChevron3"/>
    <dgm:cxn modelId="{94C75878-FA06-41EB-B9B9-F0CB9A91DDF1}" type="presParOf" srcId="{5D9AD05B-F105-4DAD-A3EF-3EB47E53254F}" destId="{D8EE134B-18B5-4776-B869-FF11C7AF880C}" srcOrd="6" destOrd="0" presId="urn:microsoft.com/office/officeart/2005/8/layout/hChevron3"/>
    <dgm:cxn modelId="{2412F171-2229-420A-8509-A6A83C68F81E}" type="presParOf" srcId="{5D9AD05B-F105-4DAD-A3EF-3EB47E53254F}" destId="{DB2DC040-D12E-4C23-A6A3-6C562F73AD78}" srcOrd="7" destOrd="0" presId="urn:microsoft.com/office/officeart/2005/8/layout/hChevron3"/>
    <dgm:cxn modelId="{05E8DF49-90E7-471C-992F-AD63267AD695}" type="presParOf" srcId="{5D9AD05B-F105-4DAD-A3EF-3EB47E53254F}" destId="{5AE416A1-A444-466B-9A4E-D94872A80A31}" srcOrd="8" destOrd="0" presId="urn:microsoft.com/office/officeart/2005/8/layout/hChevron3"/>
    <dgm:cxn modelId="{0AFE3D0B-5780-4FCC-9B42-747FF5B2BDAE}" type="presParOf" srcId="{5D9AD05B-F105-4DAD-A3EF-3EB47E53254F}" destId="{07207DCC-9FA8-4E9C-BF86-1E6B8867960B}" srcOrd="9" destOrd="0" presId="urn:microsoft.com/office/officeart/2005/8/layout/hChevron3"/>
    <dgm:cxn modelId="{D0174680-912A-4AC2-AA28-952C02479893}"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dgm:t>
        <a:bodyPr/>
        <a:lstStyle/>
        <a:p>
          <a:r>
            <a:rPr lang="en-IN" sz="120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a:solidFill>
          <a:schemeClr val="bg2"/>
        </a:solidFill>
      </dgm:spPr>
      <dgm:t>
        <a:bodyPr/>
        <a:lstStyle/>
        <a:p>
          <a:r>
            <a:rPr lang="en-IN" sz="1200" dirty="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0DB2FB42-257C-4B68-9F57-0112BF25490C}" type="presOf" srcId="{51E4E575-3DF5-4427-811A-94A91AFB39B6}" destId="{381AED6A-CBEA-470A-8059-1CBC63608D9D}" srcOrd="0" destOrd="0" presId="urn:microsoft.com/office/officeart/2005/8/layout/hChevron3"/>
    <dgm:cxn modelId="{39426B3F-BD85-4626-B860-3FB17F785C5D}" srcId="{AC038ACD-39A0-43C8-8F8C-BC7CB7CB8039}" destId="{C1D914B7-BF1F-4A8C-89B3-FC1C3DCB87A9}" srcOrd="0" destOrd="0" parTransId="{243DE11B-0AD2-4124-A6E7-A92E824CD9DB}" sibTransId="{75139B5B-70DE-40DA-905A-428A765CC8CC}"/>
    <dgm:cxn modelId="{8C1FB51C-B1DB-48CD-975B-F6CF64752BA6}" type="presOf" srcId="{84E5DE87-5D77-40AB-A764-E5435CAF22F1}" destId="{88265C45-C0A2-43FD-A092-B4284291287A}" srcOrd="0" destOrd="0" presId="urn:microsoft.com/office/officeart/2005/8/layout/hChevron3"/>
    <dgm:cxn modelId="{1621B069-13B7-4DC3-9F49-C195485082D3}" srcId="{AC038ACD-39A0-43C8-8F8C-BC7CB7CB8039}" destId="{0A96EF6E-69AA-4F04-979A-FFCAA627F34B}" srcOrd="4" destOrd="0" parTransId="{3856C94F-389E-4F7B-A4D9-27335B50402E}" sibTransId="{7F2A3A3A-D299-4C6E-9009-6C3269F896D4}"/>
    <dgm:cxn modelId="{E736C53B-5603-4EDF-A6D3-7097E3C6B055}" srcId="{AC038ACD-39A0-43C8-8F8C-BC7CB7CB8039}" destId="{84E5DE87-5D77-40AB-A764-E5435CAF22F1}" srcOrd="1" destOrd="0" parTransId="{B2370F32-52CB-446E-B8A4-A455721B2E57}" sibTransId="{494744B6-791F-4057-85A8-9BAC918CBF46}"/>
    <dgm:cxn modelId="{55290F00-BF58-4EC7-8DB4-54A18C235BE9}" type="presOf" srcId="{87CEB4FB-C5D9-4CEC-A233-4891ED327694}" destId="{705D70BB-FAE0-4FF7-8421-5FC7B6052987}" srcOrd="0" destOrd="0" presId="urn:microsoft.com/office/officeart/2005/8/layout/hChevron3"/>
    <dgm:cxn modelId="{24A96B0D-D330-462F-A3AD-6CAB8C1795E3}" type="presOf" srcId="{C1D914B7-BF1F-4A8C-89B3-FC1C3DCB87A9}" destId="{8D2C0777-D5BF-4308-8E92-5E37B6E07FFE}" srcOrd="0" destOrd="0" presId="urn:microsoft.com/office/officeart/2005/8/layout/hChevron3"/>
    <dgm:cxn modelId="{8BC14BA1-E5E3-4618-8046-328000112BC1}" type="presOf" srcId="{C06DEDCA-9C6F-415D-BE66-B0FEB9E221A1}" destId="{D8EE134B-18B5-4776-B869-FF11C7AF880C}"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F60AE98D-C4E8-4CC3-A0AC-D0E74308121F}" type="presOf" srcId="{AC038ACD-39A0-43C8-8F8C-BC7CB7CB8039}" destId="{5D9AD05B-F105-4DAD-A3EF-3EB47E53254F}" srcOrd="0" destOrd="0" presId="urn:microsoft.com/office/officeart/2005/8/layout/hChevron3"/>
    <dgm:cxn modelId="{4FC02565-E4C3-48CF-83FF-CE67060ED64B}" type="presOf" srcId="{0A96EF6E-69AA-4F04-979A-FFCAA627F34B}" destId="{5AE416A1-A444-466B-9A4E-D94872A80A31}" srcOrd="0" destOrd="0" presId="urn:microsoft.com/office/officeart/2005/8/layout/hChevron3"/>
    <dgm:cxn modelId="{B490A8CC-B15B-49FD-A34A-4DDFDC1484A6}" srcId="{AC038ACD-39A0-43C8-8F8C-BC7CB7CB8039}" destId="{87CEB4FB-C5D9-4CEC-A233-4891ED327694}" srcOrd="5" destOrd="0" parTransId="{EE097D9F-26DB-48BA-A330-C16B23E20644}" sibTransId="{839ABD41-4045-4EE9-924A-8F9C68815E76}"/>
    <dgm:cxn modelId="{5CDD5D75-7ACC-4919-8C64-C9EEFC37A312}" srcId="{AC038ACD-39A0-43C8-8F8C-BC7CB7CB8039}" destId="{51E4E575-3DF5-4427-811A-94A91AFB39B6}" srcOrd="2" destOrd="0" parTransId="{CD57F948-41BE-438E-B200-E5F12C9E6051}" sibTransId="{1ECFE022-6D2F-4E13-9608-8A0538E8DE76}"/>
    <dgm:cxn modelId="{61F2A4D5-516F-428C-B525-7E5564E43841}" type="presParOf" srcId="{5D9AD05B-F105-4DAD-A3EF-3EB47E53254F}" destId="{8D2C0777-D5BF-4308-8E92-5E37B6E07FFE}" srcOrd="0" destOrd="0" presId="urn:microsoft.com/office/officeart/2005/8/layout/hChevron3"/>
    <dgm:cxn modelId="{08D0A383-5092-428E-868D-62A7A22220CA}" type="presParOf" srcId="{5D9AD05B-F105-4DAD-A3EF-3EB47E53254F}" destId="{4FEDDF74-DA30-4066-A2EF-D722279D961D}" srcOrd="1" destOrd="0" presId="urn:microsoft.com/office/officeart/2005/8/layout/hChevron3"/>
    <dgm:cxn modelId="{26F0C80B-18F9-46A8-AECE-BC7720970A45}" type="presParOf" srcId="{5D9AD05B-F105-4DAD-A3EF-3EB47E53254F}" destId="{88265C45-C0A2-43FD-A092-B4284291287A}" srcOrd="2" destOrd="0" presId="urn:microsoft.com/office/officeart/2005/8/layout/hChevron3"/>
    <dgm:cxn modelId="{BA749033-1786-4F8F-9DF4-507A98CC88EC}" type="presParOf" srcId="{5D9AD05B-F105-4DAD-A3EF-3EB47E53254F}" destId="{B3609225-E784-4B0B-AABD-6A09CCFB5173}" srcOrd="3" destOrd="0" presId="urn:microsoft.com/office/officeart/2005/8/layout/hChevron3"/>
    <dgm:cxn modelId="{03B4E22D-B869-4329-98B6-4F6F55B20987}" type="presParOf" srcId="{5D9AD05B-F105-4DAD-A3EF-3EB47E53254F}" destId="{381AED6A-CBEA-470A-8059-1CBC63608D9D}" srcOrd="4" destOrd="0" presId="urn:microsoft.com/office/officeart/2005/8/layout/hChevron3"/>
    <dgm:cxn modelId="{B5FE039B-1C06-4D40-9701-68940CEAB3B2}" type="presParOf" srcId="{5D9AD05B-F105-4DAD-A3EF-3EB47E53254F}" destId="{9B07689B-F0E3-4C42-AB9D-D41B4205CECD}" srcOrd="5" destOrd="0" presId="urn:microsoft.com/office/officeart/2005/8/layout/hChevron3"/>
    <dgm:cxn modelId="{A8ED8362-AC9D-418F-B787-A7872FE7DDEE}" type="presParOf" srcId="{5D9AD05B-F105-4DAD-A3EF-3EB47E53254F}" destId="{D8EE134B-18B5-4776-B869-FF11C7AF880C}" srcOrd="6" destOrd="0" presId="urn:microsoft.com/office/officeart/2005/8/layout/hChevron3"/>
    <dgm:cxn modelId="{4190301F-EE20-4E0C-9BB1-5B44F0BEFAB6}" type="presParOf" srcId="{5D9AD05B-F105-4DAD-A3EF-3EB47E53254F}" destId="{DB2DC040-D12E-4C23-A6A3-6C562F73AD78}" srcOrd="7" destOrd="0" presId="urn:microsoft.com/office/officeart/2005/8/layout/hChevron3"/>
    <dgm:cxn modelId="{ADA5EE87-765F-473F-9D83-AD20F7A45FEC}" type="presParOf" srcId="{5D9AD05B-F105-4DAD-A3EF-3EB47E53254F}" destId="{5AE416A1-A444-466B-9A4E-D94872A80A31}" srcOrd="8" destOrd="0" presId="urn:microsoft.com/office/officeart/2005/8/layout/hChevron3"/>
    <dgm:cxn modelId="{1A1B75C6-45F6-435C-ABAC-406E547173EF}" type="presParOf" srcId="{5D9AD05B-F105-4DAD-A3EF-3EB47E53254F}" destId="{07207DCC-9FA8-4E9C-BF86-1E6B8867960B}" srcOrd="9" destOrd="0" presId="urn:microsoft.com/office/officeart/2005/8/layout/hChevron3"/>
    <dgm:cxn modelId="{0E40389E-E93E-464A-8AD6-226CC3BD9952}"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C038ACD-39A0-43C8-8F8C-BC7CB7CB8039}" type="doc">
      <dgm:prSet loTypeId="urn:microsoft.com/office/officeart/2005/8/layout/hChevron3" loCatId="process" qsTypeId="urn:microsoft.com/office/officeart/2005/8/quickstyle/simple1" qsCatId="simple" csTypeId="urn:microsoft.com/office/officeart/2005/8/colors/accent1_1" csCatId="accent1" phldr="1"/>
      <dgm:spPr/>
    </dgm:pt>
    <dgm:pt modelId="{87CEB4FB-C5D9-4CEC-A233-4891ED327694}">
      <dgm:prSet phldrT="[Text]" custT="1"/>
      <dgm:spPr/>
      <dgm:t>
        <a:bodyPr/>
        <a:lstStyle/>
        <a:p>
          <a:r>
            <a:rPr lang="en-IN" sz="1200" smtClean="0"/>
            <a:t>Conclusions </a:t>
          </a:r>
          <a:endParaRPr lang="en-IN" sz="1200" dirty="0"/>
        </a:p>
      </dgm:t>
    </dgm:pt>
    <dgm:pt modelId="{839ABD41-4045-4EE9-924A-8F9C68815E76}" type="sibTrans" cxnId="{B490A8CC-B15B-49FD-A34A-4DDFDC1484A6}">
      <dgm:prSet/>
      <dgm:spPr/>
      <dgm:t>
        <a:bodyPr/>
        <a:lstStyle/>
        <a:p>
          <a:endParaRPr lang="en-IN" sz="1200">
            <a:solidFill>
              <a:schemeClr val="bg1"/>
            </a:solidFill>
          </a:endParaRPr>
        </a:p>
      </dgm:t>
    </dgm:pt>
    <dgm:pt modelId="{EE097D9F-26DB-48BA-A330-C16B23E20644}" type="parTrans" cxnId="{B490A8CC-B15B-49FD-A34A-4DDFDC1484A6}">
      <dgm:prSet/>
      <dgm:spPr/>
      <dgm:t>
        <a:bodyPr/>
        <a:lstStyle/>
        <a:p>
          <a:endParaRPr lang="en-IN" sz="1200">
            <a:solidFill>
              <a:schemeClr val="bg1"/>
            </a:solidFill>
          </a:endParaRPr>
        </a:p>
      </dgm:t>
    </dgm:pt>
    <dgm:pt modelId="{0A96EF6E-69AA-4F04-979A-FFCAA627F34B}">
      <dgm:prSet phldrT="[Text]" custT="1"/>
      <dgm:spPr>
        <a:solidFill>
          <a:schemeClr val="bg2"/>
        </a:solidFill>
      </dgm:spPr>
      <dgm:t>
        <a:bodyPr/>
        <a:lstStyle/>
        <a:p>
          <a:r>
            <a:rPr lang="en-IN" sz="1200" dirty="0" smtClean="0"/>
            <a:t>Analysis </a:t>
          </a:r>
          <a:endParaRPr lang="en-IN" sz="1200" dirty="0"/>
        </a:p>
      </dgm:t>
    </dgm:pt>
    <dgm:pt modelId="{7F2A3A3A-D299-4C6E-9009-6C3269F896D4}" type="sibTrans" cxnId="{1621B069-13B7-4DC3-9F49-C195485082D3}">
      <dgm:prSet/>
      <dgm:spPr/>
      <dgm:t>
        <a:bodyPr/>
        <a:lstStyle/>
        <a:p>
          <a:endParaRPr lang="en-IN" sz="1200">
            <a:solidFill>
              <a:schemeClr val="bg1"/>
            </a:solidFill>
          </a:endParaRPr>
        </a:p>
      </dgm:t>
    </dgm:pt>
    <dgm:pt modelId="{3856C94F-389E-4F7B-A4D9-27335B50402E}" type="parTrans" cxnId="{1621B069-13B7-4DC3-9F49-C195485082D3}">
      <dgm:prSet/>
      <dgm:spPr/>
      <dgm:t>
        <a:bodyPr/>
        <a:lstStyle/>
        <a:p>
          <a:endParaRPr lang="en-IN" sz="1200">
            <a:solidFill>
              <a:schemeClr val="bg1"/>
            </a:solidFill>
          </a:endParaRPr>
        </a:p>
      </dgm:t>
    </dgm:pt>
    <dgm:pt modelId="{C06DEDCA-9C6F-415D-BE66-B0FEB9E221A1}">
      <dgm:prSet phldrT="[Text]" custT="1"/>
      <dgm:spPr/>
      <dgm:t>
        <a:bodyPr/>
        <a:lstStyle/>
        <a:p>
          <a:r>
            <a:rPr lang="en-IN" sz="1200" smtClean="0"/>
            <a:t>Case context</a:t>
          </a:r>
          <a:endParaRPr lang="en-IN" sz="1200" dirty="0"/>
        </a:p>
      </dgm:t>
    </dgm:pt>
    <dgm:pt modelId="{4A176DC1-ECF4-45FF-BD00-068A2FAC3015}" type="sibTrans" cxnId="{1701B328-BB3E-4335-819B-1866594B7D2A}">
      <dgm:prSet/>
      <dgm:spPr/>
      <dgm:t>
        <a:bodyPr/>
        <a:lstStyle/>
        <a:p>
          <a:endParaRPr lang="en-IN">
            <a:solidFill>
              <a:schemeClr val="bg1"/>
            </a:solidFill>
          </a:endParaRPr>
        </a:p>
      </dgm:t>
    </dgm:pt>
    <dgm:pt modelId="{B86F01C7-C9A4-44C8-9986-7442B7E48904}" type="parTrans" cxnId="{1701B328-BB3E-4335-819B-1866594B7D2A}">
      <dgm:prSet/>
      <dgm:spPr/>
      <dgm:t>
        <a:bodyPr/>
        <a:lstStyle/>
        <a:p>
          <a:endParaRPr lang="en-IN">
            <a:solidFill>
              <a:schemeClr val="bg1"/>
            </a:solidFill>
          </a:endParaRPr>
        </a:p>
      </dgm:t>
    </dgm:pt>
    <dgm:pt modelId="{51E4E575-3DF5-4427-811A-94A91AFB39B6}">
      <dgm:prSet phldrT="[Text]" custT="1"/>
      <dgm:spPr/>
      <dgm:t>
        <a:bodyPr/>
        <a:lstStyle/>
        <a:p>
          <a:r>
            <a:rPr lang="en-IN" sz="1200" smtClean="0"/>
            <a:t>Methodology</a:t>
          </a:r>
          <a:endParaRPr lang="en-IN" sz="1200" dirty="0"/>
        </a:p>
      </dgm:t>
    </dgm:pt>
    <dgm:pt modelId="{1ECFE022-6D2F-4E13-9608-8A0538E8DE76}" type="sibTrans" cxnId="{5CDD5D75-7ACC-4919-8C64-C9EEFC37A312}">
      <dgm:prSet/>
      <dgm:spPr/>
      <dgm:t>
        <a:bodyPr/>
        <a:lstStyle/>
        <a:p>
          <a:endParaRPr lang="en-IN" sz="1200">
            <a:solidFill>
              <a:schemeClr val="bg1"/>
            </a:solidFill>
          </a:endParaRPr>
        </a:p>
      </dgm:t>
    </dgm:pt>
    <dgm:pt modelId="{CD57F948-41BE-438E-B200-E5F12C9E6051}" type="parTrans" cxnId="{5CDD5D75-7ACC-4919-8C64-C9EEFC37A312}">
      <dgm:prSet/>
      <dgm:spPr/>
      <dgm:t>
        <a:bodyPr/>
        <a:lstStyle/>
        <a:p>
          <a:endParaRPr lang="en-IN" sz="1200">
            <a:solidFill>
              <a:schemeClr val="bg1"/>
            </a:solidFill>
          </a:endParaRPr>
        </a:p>
      </dgm:t>
    </dgm:pt>
    <dgm:pt modelId="{84E5DE87-5D77-40AB-A764-E5435CAF22F1}">
      <dgm:prSet phldrT="[Text]" custT="1"/>
      <dgm:spPr/>
      <dgm:t>
        <a:bodyPr/>
        <a:lstStyle/>
        <a:p>
          <a:r>
            <a:rPr lang="en-IN" sz="1200" b="1" dirty="0" smtClean="0"/>
            <a:t>Literature</a:t>
          </a:r>
          <a:endParaRPr lang="en-IN" sz="1200" b="1" dirty="0"/>
        </a:p>
      </dgm:t>
    </dgm:pt>
    <dgm:pt modelId="{494744B6-791F-4057-85A8-9BAC918CBF46}" type="sibTrans" cxnId="{E736C53B-5603-4EDF-A6D3-7097E3C6B055}">
      <dgm:prSet/>
      <dgm:spPr/>
      <dgm:t>
        <a:bodyPr/>
        <a:lstStyle/>
        <a:p>
          <a:endParaRPr lang="en-IN" sz="1200">
            <a:solidFill>
              <a:schemeClr val="bg1"/>
            </a:solidFill>
          </a:endParaRPr>
        </a:p>
      </dgm:t>
    </dgm:pt>
    <dgm:pt modelId="{B2370F32-52CB-446E-B8A4-A455721B2E57}" type="parTrans" cxnId="{E736C53B-5603-4EDF-A6D3-7097E3C6B055}">
      <dgm:prSet/>
      <dgm:spPr/>
      <dgm:t>
        <a:bodyPr/>
        <a:lstStyle/>
        <a:p>
          <a:endParaRPr lang="en-IN" sz="1200">
            <a:solidFill>
              <a:schemeClr val="bg1"/>
            </a:solidFill>
          </a:endParaRPr>
        </a:p>
      </dgm:t>
    </dgm:pt>
    <dgm:pt modelId="{C1D914B7-BF1F-4A8C-89B3-FC1C3DCB87A9}">
      <dgm:prSet phldrT="[Text]" custT="1"/>
      <dgm:spPr>
        <a:scene3d>
          <a:camera prst="orthographicFront">
            <a:rot lat="0" lon="0" rev="0"/>
          </a:camera>
          <a:lightRig rig="balanced" dir="t">
            <a:rot lat="0" lon="0" rev="8700000"/>
          </a:lightRig>
        </a:scene3d>
        <a:sp3d>
          <a:bevelT w="190500" h="38100"/>
        </a:sp3d>
      </dgm:spPr>
      <dgm:t>
        <a:bodyPr/>
        <a:lstStyle/>
        <a:p>
          <a:r>
            <a:rPr lang="en-IN" sz="1200" smtClean="0"/>
            <a:t>Background</a:t>
          </a:r>
          <a:r>
            <a:rPr lang="en-IN" sz="1200" b="1" smtClean="0"/>
            <a:t> </a:t>
          </a:r>
          <a:endParaRPr lang="en-IN" sz="1200" b="1" dirty="0"/>
        </a:p>
      </dgm:t>
    </dgm:pt>
    <dgm:pt modelId="{75139B5B-70DE-40DA-905A-428A765CC8CC}" type="sibTrans" cxnId="{39426B3F-BD85-4626-B860-3FB17F785C5D}">
      <dgm:prSet/>
      <dgm:spPr/>
      <dgm:t>
        <a:bodyPr/>
        <a:lstStyle/>
        <a:p>
          <a:endParaRPr lang="en-IN" sz="1200">
            <a:solidFill>
              <a:schemeClr val="bg1"/>
            </a:solidFill>
          </a:endParaRPr>
        </a:p>
      </dgm:t>
    </dgm:pt>
    <dgm:pt modelId="{243DE11B-0AD2-4124-A6E7-A92E824CD9DB}" type="parTrans" cxnId="{39426B3F-BD85-4626-B860-3FB17F785C5D}">
      <dgm:prSet/>
      <dgm:spPr/>
      <dgm:t>
        <a:bodyPr/>
        <a:lstStyle/>
        <a:p>
          <a:endParaRPr lang="en-IN" sz="1200">
            <a:solidFill>
              <a:schemeClr val="bg1"/>
            </a:solidFill>
          </a:endParaRPr>
        </a:p>
      </dgm:t>
    </dgm:pt>
    <dgm:pt modelId="{5D9AD05B-F105-4DAD-A3EF-3EB47E53254F}" type="pres">
      <dgm:prSet presAssocID="{AC038ACD-39A0-43C8-8F8C-BC7CB7CB8039}" presName="Name0" presStyleCnt="0">
        <dgm:presLayoutVars>
          <dgm:dir/>
          <dgm:resizeHandles val="exact"/>
        </dgm:presLayoutVars>
      </dgm:prSet>
      <dgm:spPr/>
    </dgm:pt>
    <dgm:pt modelId="{8D2C0777-D5BF-4308-8E92-5E37B6E07FFE}" type="pres">
      <dgm:prSet presAssocID="{C1D914B7-BF1F-4A8C-89B3-FC1C3DCB87A9}" presName="parTxOnly" presStyleLbl="node1" presStyleIdx="0" presStyleCnt="6" custLinFactNeighborX="-17312">
        <dgm:presLayoutVars>
          <dgm:bulletEnabled val="1"/>
        </dgm:presLayoutVars>
      </dgm:prSet>
      <dgm:spPr/>
      <dgm:t>
        <a:bodyPr/>
        <a:lstStyle/>
        <a:p>
          <a:endParaRPr lang="en-IN"/>
        </a:p>
      </dgm:t>
    </dgm:pt>
    <dgm:pt modelId="{4FEDDF74-DA30-4066-A2EF-D722279D961D}" type="pres">
      <dgm:prSet presAssocID="{75139B5B-70DE-40DA-905A-428A765CC8CC}" presName="parSpace" presStyleCnt="0"/>
      <dgm:spPr/>
    </dgm:pt>
    <dgm:pt modelId="{88265C45-C0A2-43FD-A092-B4284291287A}" type="pres">
      <dgm:prSet presAssocID="{84E5DE87-5D77-40AB-A764-E5435CAF22F1}" presName="parTxOnly" presStyleLbl="node1" presStyleIdx="1" presStyleCnt="6" custLinFactNeighborY="15056">
        <dgm:presLayoutVars>
          <dgm:bulletEnabled val="1"/>
        </dgm:presLayoutVars>
      </dgm:prSet>
      <dgm:spPr/>
      <dgm:t>
        <a:bodyPr/>
        <a:lstStyle/>
        <a:p>
          <a:endParaRPr lang="en-IN"/>
        </a:p>
      </dgm:t>
    </dgm:pt>
    <dgm:pt modelId="{B3609225-E784-4B0B-AABD-6A09CCFB5173}" type="pres">
      <dgm:prSet presAssocID="{494744B6-791F-4057-85A8-9BAC918CBF46}" presName="parSpace" presStyleCnt="0"/>
      <dgm:spPr/>
    </dgm:pt>
    <dgm:pt modelId="{381AED6A-CBEA-470A-8059-1CBC63608D9D}" type="pres">
      <dgm:prSet presAssocID="{51E4E575-3DF5-4427-811A-94A91AFB39B6}" presName="parTxOnly" presStyleLbl="node1" presStyleIdx="2" presStyleCnt="6" custLinFactNeighborY="15056">
        <dgm:presLayoutVars>
          <dgm:bulletEnabled val="1"/>
        </dgm:presLayoutVars>
      </dgm:prSet>
      <dgm:spPr/>
      <dgm:t>
        <a:bodyPr/>
        <a:lstStyle/>
        <a:p>
          <a:endParaRPr lang="en-IN"/>
        </a:p>
      </dgm:t>
    </dgm:pt>
    <dgm:pt modelId="{9B07689B-F0E3-4C42-AB9D-D41B4205CECD}" type="pres">
      <dgm:prSet presAssocID="{1ECFE022-6D2F-4E13-9608-8A0538E8DE76}" presName="parSpace" presStyleCnt="0"/>
      <dgm:spPr/>
    </dgm:pt>
    <dgm:pt modelId="{D8EE134B-18B5-4776-B869-FF11C7AF880C}" type="pres">
      <dgm:prSet presAssocID="{C06DEDCA-9C6F-415D-BE66-B0FEB9E221A1}" presName="parTxOnly" presStyleLbl="node1" presStyleIdx="3" presStyleCnt="6">
        <dgm:presLayoutVars>
          <dgm:bulletEnabled val="1"/>
        </dgm:presLayoutVars>
      </dgm:prSet>
      <dgm:spPr/>
      <dgm:t>
        <a:bodyPr/>
        <a:lstStyle/>
        <a:p>
          <a:endParaRPr lang="en-IN"/>
        </a:p>
      </dgm:t>
    </dgm:pt>
    <dgm:pt modelId="{DB2DC040-D12E-4C23-A6A3-6C562F73AD78}" type="pres">
      <dgm:prSet presAssocID="{4A176DC1-ECF4-45FF-BD00-068A2FAC3015}" presName="parSpace" presStyleCnt="0"/>
      <dgm:spPr/>
    </dgm:pt>
    <dgm:pt modelId="{5AE416A1-A444-466B-9A4E-D94872A80A31}" type="pres">
      <dgm:prSet presAssocID="{0A96EF6E-69AA-4F04-979A-FFCAA627F34B}" presName="parTxOnly" presStyleLbl="node1" presStyleIdx="4" presStyleCnt="6" custLinFactNeighborY="15056">
        <dgm:presLayoutVars>
          <dgm:bulletEnabled val="1"/>
        </dgm:presLayoutVars>
      </dgm:prSet>
      <dgm:spPr/>
      <dgm:t>
        <a:bodyPr/>
        <a:lstStyle/>
        <a:p>
          <a:endParaRPr lang="en-IN"/>
        </a:p>
      </dgm:t>
    </dgm:pt>
    <dgm:pt modelId="{07207DCC-9FA8-4E9C-BF86-1E6B8867960B}" type="pres">
      <dgm:prSet presAssocID="{7F2A3A3A-D299-4C6E-9009-6C3269F896D4}" presName="parSpace" presStyleCnt="0"/>
      <dgm:spPr/>
    </dgm:pt>
    <dgm:pt modelId="{705D70BB-FAE0-4FF7-8421-5FC7B6052987}" type="pres">
      <dgm:prSet presAssocID="{87CEB4FB-C5D9-4CEC-A233-4891ED327694}" presName="parTxOnly" presStyleLbl="node1" presStyleIdx="5" presStyleCnt="6" custLinFactNeighborY="15056">
        <dgm:presLayoutVars>
          <dgm:bulletEnabled val="1"/>
        </dgm:presLayoutVars>
      </dgm:prSet>
      <dgm:spPr/>
      <dgm:t>
        <a:bodyPr/>
        <a:lstStyle/>
        <a:p>
          <a:endParaRPr lang="en-IN"/>
        </a:p>
      </dgm:t>
    </dgm:pt>
  </dgm:ptLst>
  <dgm:cxnLst>
    <dgm:cxn modelId="{B35DCA48-2E11-4F6F-9C70-25F7107D87FF}" type="presOf" srcId="{84E5DE87-5D77-40AB-A764-E5435CAF22F1}" destId="{88265C45-C0A2-43FD-A092-B4284291287A}" srcOrd="0" destOrd="0" presId="urn:microsoft.com/office/officeart/2005/8/layout/hChevron3"/>
    <dgm:cxn modelId="{F9149920-5EFB-4720-B3B4-4564E632C1FF}" type="presOf" srcId="{C1D914B7-BF1F-4A8C-89B3-FC1C3DCB87A9}" destId="{8D2C0777-D5BF-4308-8E92-5E37B6E07FFE}" srcOrd="0" destOrd="0" presId="urn:microsoft.com/office/officeart/2005/8/layout/hChevron3"/>
    <dgm:cxn modelId="{B9CBE97E-572C-46BC-A0D3-4DAD8B932002}" type="presOf" srcId="{51E4E575-3DF5-4427-811A-94A91AFB39B6}" destId="{381AED6A-CBEA-470A-8059-1CBC63608D9D}" srcOrd="0" destOrd="0" presId="urn:microsoft.com/office/officeart/2005/8/layout/hChevron3"/>
    <dgm:cxn modelId="{EE4BAE01-489E-4921-81F9-1EDA3102F248}" type="presOf" srcId="{87CEB4FB-C5D9-4CEC-A233-4891ED327694}" destId="{705D70BB-FAE0-4FF7-8421-5FC7B6052987}" srcOrd="0" destOrd="0" presId="urn:microsoft.com/office/officeart/2005/8/layout/hChevron3"/>
    <dgm:cxn modelId="{856EAFED-FD38-4E32-8A3D-483C52A94FE2}" type="presOf" srcId="{0A96EF6E-69AA-4F04-979A-FFCAA627F34B}" destId="{5AE416A1-A444-466B-9A4E-D94872A80A31}" srcOrd="0" destOrd="0" presId="urn:microsoft.com/office/officeart/2005/8/layout/hChevron3"/>
    <dgm:cxn modelId="{1701B328-BB3E-4335-819B-1866594B7D2A}" srcId="{AC038ACD-39A0-43C8-8F8C-BC7CB7CB8039}" destId="{C06DEDCA-9C6F-415D-BE66-B0FEB9E221A1}" srcOrd="3" destOrd="0" parTransId="{B86F01C7-C9A4-44C8-9986-7442B7E48904}" sibTransId="{4A176DC1-ECF4-45FF-BD00-068A2FAC3015}"/>
    <dgm:cxn modelId="{B490A8CC-B15B-49FD-A34A-4DDFDC1484A6}" srcId="{AC038ACD-39A0-43C8-8F8C-BC7CB7CB8039}" destId="{87CEB4FB-C5D9-4CEC-A233-4891ED327694}" srcOrd="5" destOrd="0" parTransId="{EE097D9F-26DB-48BA-A330-C16B23E20644}" sibTransId="{839ABD41-4045-4EE9-924A-8F9C68815E76}"/>
    <dgm:cxn modelId="{AFE256D2-5EBE-4A21-A178-D515484E625D}" type="presOf" srcId="{C06DEDCA-9C6F-415D-BE66-B0FEB9E221A1}" destId="{D8EE134B-18B5-4776-B869-FF11C7AF880C}" srcOrd="0" destOrd="0" presId="urn:microsoft.com/office/officeart/2005/8/layout/hChevron3"/>
    <dgm:cxn modelId="{5CDD5D75-7ACC-4919-8C64-C9EEFC37A312}" srcId="{AC038ACD-39A0-43C8-8F8C-BC7CB7CB8039}" destId="{51E4E575-3DF5-4427-811A-94A91AFB39B6}" srcOrd="2" destOrd="0" parTransId="{CD57F948-41BE-438E-B200-E5F12C9E6051}" sibTransId="{1ECFE022-6D2F-4E13-9608-8A0538E8DE76}"/>
    <dgm:cxn modelId="{ED880E73-367A-49B9-9ECF-53FDAB7126D6}" type="presOf" srcId="{AC038ACD-39A0-43C8-8F8C-BC7CB7CB8039}" destId="{5D9AD05B-F105-4DAD-A3EF-3EB47E53254F}" srcOrd="0" destOrd="0" presId="urn:microsoft.com/office/officeart/2005/8/layout/hChevron3"/>
    <dgm:cxn modelId="{E736C53B-5603-4EDF-A6D3-7097E3C6B055}" srcId="{AC038ACD-39A0-43C8-8F8C-BC7CB7CB8039}" destId="{84E5DE87-5D77-40AB-A764-E5435CAF22F1}" srcOrd="1" destOrd="0" parTransId="{B2370F32-52CB-446E-B8A4-A455721B2E57}" sibTransId="{494744B6-791F-4057-85A8-9BAC918CBF46}"/>
    <dgm:cxn modelId="{39426B3F-BD85-4626-B860-3FB17F785C5D}" srcId="{AC038ACD-39A0-43C8-8F8C-BC7CB7CB8039}" destId="{C1D914B7-BF1F-4A8C-89B3-FC1C3DCB87A9}" srcOrd="0" destOrd="0" parTransId="{243DE11B-0AD2-4124-A6E7-A92E824CD9DB}" sibTransId="{75139B5B-70DE-40DA-905A-428A765CC8CC}"/>
    <dgm:cxn modelId="{1621B069-13B7-4DC3-9F49-C195485082D3}" srcId="{AC038ACD-39A0-43C8-8F8C-BC7CB7CB8039}" destId="{0A96EF6E-69AA-4F04-979A-FFCAA627F34B}" srcOrd="4" destOrd="0" parTransId="{3856C94F-389E-4F7B-A4D9-27335B50402E}" sibTransId="{7F2A3A3A-D299-4C6E-9009-6C3269F896D4}"/>
    <dgm:cxn modelId="{BCBD1040-3E22-43A7-B9CB-9A428EC42A28}" type="presParOf" srcId="{5D9AD05B-F105-4DAD-A3EF-3EB47E53254F}" destId="{8D2C0777-D5BF-4308-8E92-5E37B6E07FFE}" srcOrd="0" destOrd="0" presId="urn:microsoft.com/office/officeart/2005/8/layout/hChevron3"/>
    <dgm:cxn modelId="{2FE893CD-385B-4100-A13F-1EA5707D246F}" type="presParOf" srcId="{5D9AD05B-F105-4DAD-A3EF-3EB47E53254F}" destId="{4FEDDF74-DA30-4066-A2EF-D722279D961D}" srcOrd="1" destOrd="0" presId="urn:microsoft.com/office/officeart/2005/8/layout/hChevron3"/>
    <dgm:cxn modelId="{50654908-60F6-421E-A589-7F9A428EC79A}" type="presParOf" srcId="{5D9AD05B-F105-4DAD-A3EF-3EB47E53254F}" destId="{88265C45-C0A2-43FD-A092-B4284291287A}" srcOrd="2" destOrd="0" presId="urn:microsoft.com/office/officeart/2005/8/layout/hChevron3"/>
    <dgm:cxn modelId="{7798DC02-5DD2-4AF2-B033-A38708DE6C8D}" type="presParOf" srcId="{5D9AD05B-F105-4DAD-A3EF-3EB47E53254F}" destId="{B3609225-E784-4B0B-AABD-6A09CCFB5173}" srcOrd="3" destOrd="0" presId="urn:microsoft.com/office/officeart/2005/8/layout/hChevron3"/>
    <dgm:cxn modelId="{62F7E4A8-C4E4-48AA-9497-1F48066E1B21}" type="presParOf" srcId="{5D9AD05B-F105-4DAD-A3EF-3EB47E53254F}" destId="{381AED6A-CBEA-470A-8059-1CBC63608D9D}" srcOrd="4" destOrd="0" presId="urn:microsoft.com/office/officeart/2005/8/layout/hChevron3"/>
    <dgm:cxn modelId="{69BC349C-312B-44F0-AE4B-CE2094786D94}" type="presParOf" srcId="{5D9AD05B-F105-4DAD-A3EF-3EB47E53254F}" destId="{9B07689B-F0E3-4C42-AB9D-D41B4205CECD}" srcOrd="5" destOrd="0" presId="urn:microsoft.com/office/officeart/2005/8/layout/hChevron3"/>
    <dgm:cxn modelId="{E98060DA-6129-4D6B-B191-453E774672E3}" type="presParOf" srcId="{5D9AD05B-F105-4DAD-A3EF-3EB47E53254F}" destId="{D8EE134B-18B5-4776-B869-FF11C7AF880C}" srcOrd="6" destOrd="0" presId="urn:microsoft.com/office/officeart/2005/8/layout/hChevron3"/>
    <dgm:cxn modelId="{5F08082F-4857-4A23-B58A-37C4400F65C4}" type="presParOf" srcId="{5D9AD05B-F105-4DAD-A3EF-3EB47E53254F}" destId="{DB2DC040-D12E-4C23-A6A3-6C562F73AD78}" srcOrd="7" destOrd="0" presId="urn:microsoft.com/office/officeart/2005/8/layout/hChevron3"/>
    <dgm:cxn modelId="{65E70D9A-15A0-402D-B38B-3AA69A99B295}" type="presParOf" srcId="{5D9AD05B-F105-4DAD-A3EF-3EB47E53254F}" destId="{5AE416A1-A444-466B-9A4E-D94872A80A31}" srcOrd="8" destOrd="0" presId="urn:microsoft.com/office/officeart/2005/8/layout/hChevron3"/>
    <dgm:cxn modelId="{883D9636-6415-41A9-B954-03193AF19F1E}" type="presParOf" srcId="{5D9AD05B-F105-4DAD-A3EF-3EB47E53254F}" destId="{07207DCC-9FA8-4E9C-BF86-1E6B8867960B}" srcOrd="9" destOrd="0" presId="urn:microsoft.com/office/officeart/2005/8/layout/hChevron3"/>
    <dgm:cxn modelId="{C58AABC2-4EDA-43BE-AE87-0DE511C635AF}" type="presParOf" srcId="{5D9AD05B-F105-4DAD-A3EF-3EB47E53254F}" destId="{705D70BB-FAE0-4FF7-8421-5FC7B6052987}" srcOrd="10"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bg2"/>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Background</a:t>
          </a:r>
          <a:r>
            <a:rPr lang="en-IN" sz="1200" b="1" kern="1200" dirty="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Conclusions </a:t>
          </a:r>
          <a:endParaRPr lang="en-IN" sz="1200" kern="1200" dirty="0"/>
        </a:p>
      </dsp:txBody>
      <dsp:txXfrm>
        <a:off x="6789742" y="0"/>
        <a:ext cx="1454153" cy="21602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Conclusions </a:t>
          </a:r>
          <a:endParaRPr lang="en-IN" sz="1200" kern="1200" dirty="0"/>
        </a:p>
      </dsp:txBody>
      <dsp:txXfrm>
        <a:off x="6789742" y="0"/>
        <a:ext cx="1454153" cy="216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Conclusions </a:t>
          </a:r>
          <a:endParaRPr lang="en-IN" sz="1200" kern="1200" dirty="0"/>
        </a:p>
      </dsp:txBody>
      <dsp:txXfrm>
        <a:off x="6789742" y="0"/>
        <a:ext cx="1454153" cy="2160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0" kern="1200" dirty="0" smtClean="0"/>
            <a:t>Literature</a:t>
          </a:r>
          <a:endParaRPr lang="en-IN" sz="1200" b="0"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0777-D5BF-4308-8E92-5E37B6E07FFE}">
      <dsp:nvSpPr>
        <dsp:cNvPr id="0" name=""/>
        <dsp:cNvSpPr/>
      </dsp:nvSpPr>
      <dsp:spPr>
        <a:xfrm>
          <a:off x="0" y="0"/>
          <a:ext cx="1670177" cy="216024"/>
        </a:xfrm>
        <a:prstGeom prst="homePlat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IN" sz="1200" kern="1200" smtClean="0"/>
            <a:t>Background</a:t>
          </a:r>
          <a:r>
            <a:rPr lang="en-IN" sz="1200" b="1" kern="1200" smtClean="0"/>
            <a:t> </a:t>
          </a:r>
          <a:endParaRPr lang="en-IN" sz="1200" b="1" kern="1200" dirty="0"/>
        </a:p>
      </dsp:txBody>
      <dsp:txXfrm>
        <a:off x="0" y="0"/>
        <a:ext cx="1616171" cy="216024"/>
      </dsp:txXfrm>
    </dsp:sp>
    <dsp:sp modelId="{88265C45-C0A2-43FD-A092-B4284291287A}">
      <dsp:nvSpPr>
        <dsp:cNvPr id="0" name=""/>
        <dsp:cNvSpPr/>
      </dsp:nvSpPr>
      <dsp:spPr>
        <a:xfrm>
          <a:off x="1337161"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b="1" kern="1200" dirty="0" smtClean="0"/>
            <a:t>Literature</a:t>
          </a:r>
          <a:endParaRPr lang="en-IN" sz="1200" b="1" kern="1200" dirty="0"/>
        </a:p>
      </dsp:txBody>
      <dsp:txXfrm>
        <a:off x="1445173" y="0"/>
        <a:ext cx="1454153" cy="216024"/>
      </dsp:txXfrm>
    </dsp:sp>
    <dsp:sp modelId="{381AED6A-CBEA-470A-8059-1CBC63608D9D}">
      <dsp:nvSpPr>
        <dsp:cNvPr id="0" name=""/>
        <dsp:cNvSpPr/>
      </dsp:nvSpPr>
      <dsp:spPr>
        <a:xfrm>
          <a:off x="2673304"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Methodology</a:t>
          </a:r>
          <a:endParaRPr lang="en-IN" sz="1200" kern="1200" dirty="0"/>
        </a:p>
      </dsp:txBody>
      <dsp:txXfrm>
        <a:off x="2781316" y="0"/>
        <a:ext cx="1454153" cy="216024"/>
      </dsp:txXfrm>
    </dsp:sp>
    <dsp:sp modelId="{D8EE134B-18B5-4776-B869-FF11C7AF880C}">
      <dsp:nvSpPr>
        <dsp:cNvPr id="0" name=""/>
        <dsp:cNvSpPr/>
      </dsp:nvSpPr>
      <dsp:spPr>
        <a:xfrm>
          <a:off x="4009446"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Case context</a:t>
          </a:r>
          <a:endParaRPr lang="en-IN" sz="1200" kern="1200" dirty="0"/>
        </a:p>
      </dsp:txBody>
      <dsp:txXfrm>
        <a:off x="4117458" y="0"/>
        <a:ext cx="1454153" cy="216024"/>
      </dsp:txXfrm>
    </dsp:sp>
    <dsp:sp modelId="{5AE416A1-A444-466B-9A4E-D94872A80A31}">
      <dsp:nvSpPr>
        <dsp:cNvPr id="0" name=""/>
        <dsp:cNvSpPr/>
      </dsp:nvSpPr>
      <dsp:spPr>
        <a:xfrm>
          <a:off x="5345588" y="0"/>
          <a:ext cx="1670177" cy="216024"/>
        </a:xfrm>
        <a:prstGeom prst="chevron">
          <a:avLst/>
        </a:prstGeom>
        <a:solidFill>
          <a:schemeClr val="bg2"/>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dirty="0" smtClean="0"/>
            <a:t>Analysis </a:t>
          </a:r>
          <a:endParaRPr lang="en-IN" sz="1200" kern="1200" dirty="0"/>
        </a:p>
      </dsp:txBody>
      <dsp:txXfrm>
        <a:off x="5453600" y="0"/>
        <a:ext cx="1454153" cy="216024"/>
      </dsp:txXfrm>
    </dsp:sp>
    <dsp:sp modelId="{705D70BB-FAE0-4FF7-8421-5FC7B6052987}">
      <dsp:nvSpPr>
        <dsp:cNvPr id="0" name=""/>
        <dsp:cNvSpPr/>
      </dsp:nvSpPr>
      <dsp:spPr>
        <a:xfrm>
          <a:off x="6681730" y="0"/>
          <a:ext cx="1670177" cy="216024"/>
        </a:xfrm>
        <a:prstGeom prst="chevron">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IN" sz="1200" kern="1200" smtClean="0"/>
            <a:t>Conclusions </a:t>
          </a:r>
          <a:endParaRPr lang="en-IN" sz="1200" kern="1200" dirty="0"/>
        </a:p>
      </dsp:txBody>
      <dsp:txXfrm>
        <a:off x="6789742" y="0"/>
        <a:ext cx="1454153" cy="21602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EEE636-EE0B-411E-A65B-9FD73421245E}" type="datetimeFigureOut">
              <a:rPr lang="en-IN" smtClean="0"/>
              <a:t>25-08-2016</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DE02E6-371D-4C0D-9D7A-F514ACD9CD71}" type="slidenum">
              <a:rPr lang="en-IN" smtClean="0"/>
              <a:t>‹#›</a:t>
            </a:fld>
            <a:endParaRPr lang="en-IN"/>
          </a:p>
        </p:txBody>
      </p:sp>
    </p:spTree>
    <p:extLst>
      <p:ext uri="{BB962C8B-B14F-4D97-AF65-F5344CB8AC3E}">
        <p14:creationId xmlns:p14="http://schemas.microsoft.com/office/powerpoint/2010/main" val="1758153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80A00-99FF-4773-8703-D3DA32DE5CC8}" type="datetimeFigureOut">
              <a:rPr lang="en-IN" smtClean="0"/>
              <a:t>25-08-2016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CF3750-219D-4038-B2FB-ED26F8E617BF}" type="slidenum">
              <a:rPr lang="en-IN" smtClean="0"/>
              <a:t>‹#›</a:t>
            </a:fld>
            <a:endParaRPr lang="en-IN"/>
          </a:p>
        </p:txBody>
      </p:sp>
    </p:spTree>
    <p:extLst>
      <p:ext uri="{BB962C8B-B14F-4D97-AF65-F5344CB8AC3E}">
        <p14:creationId xmlns:p14="http://schemas.microsoft.com/office/powerpoint/2010/main" val="2889656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BCF3750-219D-4038-B2FB-ED26F8E617BF}" type="slidenum">
              <a:rPr lang="en-IN" smtClean="0"/>
              <a:t>1</a:t>
            </a:fld>
            <a:endParaRPr lang="en-IN"/>
          </a:p>
        </p:txBody>
      </p:sp>
    </p:spTree>
    <p:extLst>
      <p:ext uri="{BB962C8B-B14F-4D97-AF65-F5344CB8AC3E}">
        <p14:creationId xmlns:p14="http://schemas.microsoft.com/office/powerpoint/2010/main" val="880550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BCF3750-219D-4038-B2FB-ED26F8E617BF}" type="slidenum">
              <a:rPr lang="en-IN" smtClean="0"/>
              <a:t>2</a:t>
            </a:fld>
            <a:endParaRPr lang="en-IN"/>
          </a:p>
        </p:txBody>
      </p:sp>
    </p:spTree>
    <p:extLst>
      <p:ext uri="{BB962C8B-B14F-4D97-AF65-F5344CB8AC3E}">
        <p14:creationId xmlns:p14="http://schemas.microsoft.com/office/powerpoint/2010/main" val="3095710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 policy mix comprises of abstract goals, specific programme content (objectives)</a:t>
            </a:r>
            <a:r>
              <a:rPr lang="en-IN" baseline="0" dirty="0" smtClean="0"/>
              <a:t> and operational settings (calibrations) (</a:t>
            </a:r>
            <a:r>
              <a:rPr lang="en-IN" baseline="0" dirty="0" err="1" smtClean="0"/>
              <a:t>Cashore</a:t>
            </a:r>
            <a:r>
              <a:rPr lang="en-IN" baseline="0" dirty="0" smtClean="0"/>
              <a:t> and </a:t>
            </a:r>
            <a:r>
              <a:rPr lang="en-IN" baseline="0" dirty="0" err="1" smtClean="0"/>
              <a:t>Howlett</a:t>
            </a:r>
            <a:r>
              <a:rPr lang="en-IN" baseline="0" dirty="0" smtClean="0"/>
              <a:t>, 2007)</a:t>
            </a:r>
            <a:endParaRPr lang="en-IN" dirty="0"/>
          </a:p>
        </p:txBody>
      </p:sp>
      <p:sp>
        <p:nvSpPr>
          <p:cNvPr id="4" name="Slide Number Placeholder 3"/>
          <p:cNvSpPr>
            <a:spLocks noGrp="1"/>
          </p:cNvSpPr>
          <p:nvPr>
            <p:ph type="sldNum" sz="quarter" idx="10"/>
          </p:nvPr>
        </p:nvSpPr>
        <p:spPr/>
        <p:txBody>
          <a:bodyPr/>
          <a:lstStyle/>
          <a:p>
            <a:fld id="{EBCF3750-219D-4038-B2FB-ED26F8E617BF}" type="slidenum">
              <a:rPr lang="en-IN" smtClean="0"/>
              <a:t>6</a:t>
            </a:fld>
            <a:endParaRPr lang="en-IN"/>
          </a:p>
        </p:txBody>
      </p:sp>
    </p:spTree>
    <p:extLst>
      <p:ext uri="{BB962C8B-B14F-4D97-AF65-F5344CB8AC3E}">
        <p14:creationId xmlns:p14="http://schemas.microsoft.com/office/powerpoint/2010/main" val="2786665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QCA is a set-theoretical approach</a:t>
            </a:r>
            <a:r>
              <a:rPr lang="en-IN" baseline="0" dirty="0" smtClean="0"/>
              <a:t>. Set theoretic methods as approaches towards understanding social phenomenon as set relations wherein data consists of set membership scores and causal complexity is understood in terms of sufficient and necessary conditions. </a:t>
            </a:r>
            <a:endParaRPr lang="en-IN" dirty="0"/>
          </a:p>
        </p:txBody>
      </p:sp>
      <p:sp>
        <p:nvSpPr>
          <p:cNvPr id="4" name="Slide Number Placeholder 3"/>
          <p:cNvSpPr>
            <a:spLocks noGrp="1"/>
          </p:cNvSpPr>
          <p:nvPr>
            <p:ph type="sldNum" sz="quarter" idx="10"/>
          </p:nvPr>
        </p:nvSpPr>
        <p:spPr/>
        <p:txBody>
          <a:bodyPr/>
          <a:lstStyle/>
          <a:p>
            <a:fld id="{EBCF3750-219D-4038-B2FB-ED26F8E617BF}" type="slidenum">
              <a:rPr lang="en-IN" smtClean="0"/>
              <a:t>7</a:t>
            </a:fld>
            <a:endParaRPr lang="en-IN"/>
          </a:p>
        </p:txBody>
      </p:sp>
    </p:spTree>
    <p:extLst>
      <p:ext uri="{BB962C8B-B14F-4D97-AF65-F5344CB8AC3E}">
        <p14:creationId xmlns:p14="http://schemas.microsoft.com/office/powerpoint/2010/main" val="938517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Consistency:</a:t>
            </a:r>
            <a:r>
              <a:rPr lang="en-IN" baseline="0" dirty="0" smtClean="0"/>
              <a:t> degree to which cases sharing a given combination agree in displaying the outcome. Coverage: degree to which a cause or causal combination accounts for instances of an outcome</a:t>
            </a:r>
            <a:endParaRPr lang="en-IN" dirty="0"/>
          </a:p>
        </p:txBody>
      </p:sp>
      <p:sp>
        <p:nvSpPr>
          <p:cNvPr id="4" name="Slide Number Placeholder 3"/>
          <p:cNvSpPr>
            <a:spLocks noGrp="1"/>
          </p:cNvSpPr>
          <p:nvPr>
            <p:ph type="sldNum" sz="quarter" idx="10"/>
          </p:nvPr>
        </p:nvSpPr>
        <p:spPr/>
        <p:txBody>
          <a:bodyPr/>
          <a:lstStyle/>
          <a:p>
            <a:fld id="{EBCF3750-219D-4038-B2FB-ED26F8E617BF}" type="slidenum">
              <a:rPr lang="en-IN" smtClean="0"/>
              <a:t>13</a:t>
            </a:fld>
            <a:endParaRPr lang="en-IN"/>
          </a:p>
        </p:txBody>
      </p:sp>
    </p:spTree>
    <p:extLst>
      <p:ext uri="{BB962C8B-B14F-4D97-AF65-F5344CB8AC3E}">
        <p14:creationId xmlns:p14="http://schemas.microsoft.com/office/powerpoint/2010/main" val="2581462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84% of the cases agree in displaying</a:t>
            </a:r>
            <a:r>
              <a:rPr lang="en-IN" baseline="0" dirty="0" smtClean="0"/>
              <a:t> the outcome, 91% of the times this leads to scaling up.</a:t>
            </a:r>
            <a:endParaRPr lang="en-IN" dirty="0"/>
          </a:p>
        </p:txBody>
      </p:sp>
      <p:sp>
        <p:nvSpPr>
          <p:cNvPr id="4" name="Slide Number Placeholder 3"/>
          <p:cNvSpPr>
            <a:spLocks noGrp="1"/>
          </p:cNvSpPr>
          <p:nvPr>
            <p:ph type="sldNum" sz="quarter" idx="10"/>
          </p:nvPr>
        </p:nvSpPr>
        <p:spPr/>
        <p:txBody>
          <a:bodyPr/>
          <a:lstStyle/>
          <a:p>
            <a:fld id="{EBCF3750-219D-4038-B2FB-ED26F8E617BF}" type="slidenum">
              <a:rPr lang="en-IN" smtClean="0"/>
              <a:t>14</a:t>
            </a:fld>
            <a:endParaRPr lang="en-IN"/>
          </a:p>
        </p:txBody>
      </p:sp>
    </p:spTree>
    <p:extLst>
      <p:ext uri="{BB962C8B-B14F-4D97-AF65-F5344CB8AC3E}">
        <p14:creationId xmlns:p14="http://schemas.microsoft.com/office/powerpoint/2010/main" val="87553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AE6DA75-1CF6-4714-93C6-6FEF8D081F2B}" type="datetime1">
              <a:rPr lang="en-IN" smtClean="0"/>
              <a:t>25-08-2016</a:t>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85C95B6-A445-4B1A-988C-ECDEC807E3B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A8876F-1236-404F-AC61-025678B6509D}" type="datetime1">
              <a:rPr lang="en-IN" smtClean="0"/>
              <a:t>25-08-2016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5C95B6-A445-4B1A-988C-ECDEC807E3B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8146F6A-43BB-4639-A693-2629EC7B602F}" type="datetime1">
              <a:rPr lang="en-IN" smtClean="0"/>
              <a:t>25-08-2016</a:t>
            </a:fld>
            <a:endParaRPr lang="en-IN"/>
          </a:p>
        </p:txBody>
      </p:sp>
      <p:sp>
        <p:nvSpPr>
          <p:cNvPr id="5" name="Footer Placeholder 4"/>
          <p:cNvSpPr>
            <a:spLocks noGrp="1"/>
          </p:cNvSpPr>
          <p:nvPr>
            <p:ph type="ftr" sz="quarter" idx="11"/>
          </p:nvPr>
        </p:nvSpPr>
        <p:spPr>
          <a:xfrm>
            <a:off x="457201" y="6248207"/>
            <a:ext cx="5573483" cy="365125"/>
          </a:xfrm>
        </p:spPr>
        <p:txBody>
          <a:bodyPr/>
          <a:lstStyle/>
          <a:p>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85C95B6-A445-4B1A-988C-ECDEC807E3B1}"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3600"/>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ACF024FA-1322-4FDD-98AC-BB21470B5A48}" type="datetime1">
              <a:rPr lang="en-IN" smtClean="0"/>
              <a:t>25-08-2016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85C95B6-A445-4B1A-988C-ECDEC807E3B1}" type="slidenum">
              <a:rPr lang="en-IN" smtClean="0"/>
              <a:t>‹#›</a:t>
            </a:fld>
            <a:endParaRPr lang="en-IN"/>
          </a:p>
        </p:txBody>
      </p:sp>
      <p:sp>
        <p:nvSpPr>
          <p:cNvPr id="8" name="Content Placeholder 7"/>
          <p:cNvSpPr>
            <a:spLocks noGrp="1"/>
          </p:cNvSpPr>
          <p:nvPr>
            <p:ph sz="quarter" idx="1"/>
          </p:nvPr>
        </p:nvSpPr>
        <p:spPr>
          <a:xfrm>
            <a:off x="612648" y="1600200"/>
            <a:ext cx="8153400" cy="4495800"/>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C7B2921-5645-436B-9117-C6FEF3AD7893}" type="datetime1">
              <a:rPr lang="en-IN" smtClean="0"/>
              <a:t>25-08-2016</a:t>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85C95B6-A445-4B1A-988C-ECDEC807E3B1}" type="slidenum">
              <a:rPr lang="en-IN" smtClean="0"/>
              <a:t>‹#›</a:t>
            </a:fld>
            <a:endParaRPr lang="en-IN"/>
          </a:p>
        </p:txBody>
      </p:sp>
      <p:sp>
        <p:nvSpPr>
          <p:cNvPr id="14" name="Footer Placeholder 13"/>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619E05D-3884-40CD-BA08-FC4C98C47E99}" type="datetime1">
              <a:rPr lang="en-IN" smtClean="0"/>
              <a:t>25-08-2016</a:t>
            </a:fld>
            <a:endParaRPr lang="en-IN"/>
          </a:p>
        </p:txBody>
      </p:sp>
      <p:sp>
        <p:nvSpPr>
          <p:cNvPr id="10" name="Slide Number Placeholder 9"/>
          <p:cNvSpPr>
            <a:spLocks noGrp="1"/>
          </p:cNvSpPr>
          <p:nvPr>
            <p:ph type="sldNum" sz="quarter" idx="16"/>
          </p:nvPr>
        </p:nvSpPr>
        <p:spPr/>
        <p:txBody>
          <a:bodyPr rtlCol="0"/>
          <a:lstStyle/>
          <a:p>
            <a:fld id="{185C95B6-A445-4B1A-988C-ECDEC807E3B1}" type="slidenum">
              <a:rPr lang="en-IN" smtClean="0"/>
              <a:t>‹#›</a:t>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6AABF10-16D7-4FFF-8A55-68BDBB691857}" type="datetime1">
              <a:rPr lang="en-IN" smtClean="0"/>
              <a:t>25-08-2016</a:t>
            </a:fld>
            <a:endParaRPr lang="en-IN"/>
          </a:p>
        </p:txBody>
      </p:sp>
      <p:sp>
        <p:nvSpPr>
          <p:cNvPr id="12" name="Slide Number Placeholder 11"/>
          <p:cNvSpPr>
            <a:spLocks noGrp="1"/>
          </p:cNvSpPr>
          <p:nvPr>
            <p:ph type="sldNum" sz="quarter" idx="16"/>
          </p:nvPr>
        </p:nvSpPr>
        <p:spPr/>
        <p:txBody>
          <a:bodyPr rtlCol="0"/>
          <a:lstStyle/>
          <a:p>
            <a:fld id="{185C95B6-A445-4B1A-988C-ECDEC807E3B1}" type="slidenum">
              <a:rPr lang="en-IN" smtClean="0"/>
              <a:t>‹#›</a:t>
            </a:fld>
            <a:endParaRPr lang="en-IN"/>
          </a:p>
        </p:txBody>
      </p:sp>
      <p:sp>
        <p:nvSpPr>
          <p:cNvPr id="14" name="Footer Placeholder 13"/>
          <p:cNvSpPr>
            <a:spLocks noGrp="1"/>
          </p:cNvSpPr>
          <p:nvPr>
            <p:ph type="ftr" sz="quarter" idx="17"/>
          </p:nvPr>
        </p:nvSpPr>
        <p:spPr/>
        <p:txBody>
          <a:bodyPr rtlCol="0"/>
          <a:lstStyle/>
          <a:p>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fld id="{D7E3C8D3-9A9B-4467-B9D4-F6215F58EF9B}" type="datetime1">
              <a:rPr lang="en-IN" smtClean="0"/>
              <a:t>25-08-2016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85C95B6-A445-4B1A-988C-ECDEC807E3B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C1015-6947-4D41-A1B7-76E8FBC02CA8}" type="datetime1">
              <a:rPr lang="en-IN" smtClean="0"/>
              <a:t>25-08-2016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85C95B6-A445-4B1A-988C-ECDEC807E3B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51868A9-0837-4103-B740-C62996314E62}" type="datetime1">
              <a:rPr lang="en-IN" smtClean="0"/>
              <a:t>25-08-2016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85C95B6-A445-4B1A-988C-ECDEC807E3B1}" type="slidenum">
              <a:rPr lang="en-IN" smtClean="0"/>
              <a:t>‹#›</a:t>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4DC6D6B-2612-453E-B6FD-15B392EA4FA3}" type="datetime1">
              <a:rPr lang="en-IN" smtClean="0"/>
              <a:t>25-08-2016</a:t>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85C95B6-A445-4B1A-988C-ECDEC807E3B1}" type="slidenum">
              <a:rPr lang="en-IN" smtClean="0"/>
              <a:t>‹#›</a:t>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B2508D1-1AA4-4AA8-88A1-2A8BDD3B78AB}" type="datetime1">
              <a:rPr lang="en-IN" smtClean="0"/>
              <a:t>25-08-2016</a:t>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85C95B6-A445-4B1A-988C-ECDEC807E3B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microsoft.com/office/2007/relationships/hdphoto" Target="../media/hdphoto1.wdp"/><Relationship Id="rId7" Type="http://schemas.openxmlformats.org/officeDocument/2006/relationships/diagramColors" Target="../diagrams/colors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628800"/>
            <a:ext cx="7413104" cy="1828800"/>
          </a:xfrm>
        </p:spPr>
        <p:txBody>
          <a:bodyPr>
            <a:noAutofit/>
          </a:bodyPr>
          <a:lstStyle/>
          <a:p>
            <a:r>
              <a:rPr lang="en-IN" sz="2800" b="1" dirty="0"/>
              <a:t>From piloting to policy: </a:t>
            </a:r>
            <a:r>
              <a:rPr lang="en-IN" sz="2800" b="1" dirty="0" smtClean="0"/>
              <a:t/>
            </a:r>
            <a:br>
              <a:rPr lang="en-IN" sz="2800" b="1" dirty="0" smtClean="0"/>
            </a:br>
            <a:r>
              <a:rPr lang="en-IN" sz="2800" b="1" dirty="0" smtClean="0"/>
              <a:t>A </a:t>
            </a:r>
            <a:r>
              <a:rPr lang="en-IN" sz="2800" b="1" dirty="0"/>
              <a:t>comparative case study of risk management experiments in Indian agriculture </a:t>
            </a:r>
            <a:endParaRPr lang="en-IN" sz="2800" dirty="0"/>
          </a:p>
        </p:txBody>
      </p:sp>
      <p:sp>
        <p:nvSpPr>
          <p:cNvPr id="3" name="Subtitle 2"/>
          <p:cNvSpPr>
            <a:spLocks noGrp="1"/>
          </p:cNvSpPr>
          <p:nvPr>
            <p:ph type="subTitle" idx="1"/>
          </p:nvPr>
        </p:nvSpPr>
        <p:spPr>
          <a:xfrm>
            <a:off x="679848" y="4105672"/>
            <a:ext cx="6705600" cy="1728192"/>
          </a:xfrm>
        </p:spPr>
        <p:txBody>
          <a:bodyPr>
            <a:noAutofit/>
          </a:bodyPr>
          <a:lstStyle/>
          <a:p>
            <a:r>
              <a:rPr lang="en-IN" sz="1800" b="1" dirty="0" smtClean="0"/>
              <a:t>Sreeja Nair</a:t>
            </a:r>
          </a:p>
          <a:p>
            <a:r>
              <a:rPr lang="en-IN" sz="1800" dirty="0" smtClean="0"/>
              <a:t>Lee </a:t>
            </a:r>
            <a:r>
              <a:rPr lang="en-IN" sz="1800" dirty="0" err="1" smtClean="0"/>
              <a:t>Kuan</a:t>
            </a:r>
            <a:r>
              <a:rPr lang="en-IN" sz="1800" dirty="0" smtClean="0"/>
              <a:t> Yew School of Public </a:t>
            </a:r>
            <a:r>
              <a:rPr lang="en-IN" sz="1800" dirty="0" smtClean="0"/>
              <a:t>Policy</a:t>
            </a:r>
          </a:p>
          <a:p>
            <a:r>
              <a:rPr lang="en-IN" sz="1800" dirty="0" smtClean="0"/>
              <a:t>National University of Singapore</a:t>
            </a:r>
            <a:endParaRPr lang="en-IN" sz="1800" dirty="0" smtClean="0"/>
          </a:p>
          <a:p>
            <a:endParaRPr lang="en-IN" sz="1800" dirty="0"/>
          </a:p>
          <a:p>
            <a:endParaRPr lang="en-IN" sz="1800" dirty="0" smtClean="0"/>
          </a:p>
        </p:txBody>
      </p:sp>
      <p:sp>
        <p:nvSpPr>
          <p:cNvPr id="4" name="Rectangle 3"/>
          <p:cNvSpPr/>
          <p:nvPr/>
        </p:nvSpPr>
        <p:spPr>
          <a:xfrm>
            <a:off x="2433195" y="6095037"/>
            <a:ext cx="6387277" cy="646331"/>
          </a:xfrm>
          <a:prstGeom prst="rect">
            <a:avLst/>
          </a:prstGeom>
        </p:spPr>
        <p:txBody>
          <a:bodyPr wrap="square">
            <a:spAutoFit/>
          </a:bodyPr>
          <a:lstStyle/>
          <a:p>
            <a:r>
              <a:rPr lang="en-IN" b="1" dirty="0" smtClean="0">
                <a:solidFill>
                  <a:schemeClr val="bg1"/>
                </a:solidFill>
              </a:rPr>
              <a:t>Public Policy Network Inaugural Conference, Nanyang Technological University, 26 August 2016</a:t>
            </a:r>
            <a:endParaRPr lang="en-IN" b="1" dirty="0">
              <a:solidFill>
                <a:schemeClr val="bg1"/>
              </a:solidFill>
            </a:endParaRPr>
          </a:p>
        </p:txBody>
      </p:sp>
      <p:pic>
        <p:nvPicPr>
          <p:cNvPr id="5" name="Picture 4" descr="photowide.png"/>
          <p:cNvPicPr>
            <a:picLocks noChangeAspect="1"/>
          </p:cNvPicPr>
          <p:nvPr/>
        </p:nvPicPr>
        <p:blipFill>
          <a:blip r:embed="rId3" cstate="print"/>
          <a:stretch>
            <a:fillRect/>
          </a:stretch>
        </p:blipFill>
        <p:spPr>
          <a:xfrm>
            <a:off x="6516216" y="116632"/>
            <a:ext cx="2448272" cy="163395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400604"/>
            <a:ext cx="4001412" cy="508116"/>
          </a:xfrm>
          <a:prstGeom prst="rect">
            <a:avLst/>
          </a:prstGeom>
        </p:spPr>
      </p:pic>
    </p:spTree>
    <p:extLst>
      <p:ext uri="{BB962C8B-B14F-4D97-AF65-F5344CB8AC3E}">
        <p14:creationId xmlns:p14="http://schemas.microsoft.com/office/powerpoint/2010/main" val="2982844070"/>
      </p:ext>
    </p:extLst>
  </p:cSld>
  <p:clrMapOvr>
    <a:masterClrMapping/>
  </p:clrMapOvr>
  <mc:AlternateContent xmlns:mc="http://schemas.openxmlformats.org/markup-compatibility/2006" xmlns:p14="http://schemas.microsoft.com/office/powerpoint/2010/main">
    <mc:Choice Requires="p14">
      <p:transition spd="slow" p14:dur="2000" advTm="61621"/>
    </mc:Choice>
    <mc:Fallback xmlns="">
      <p:transition spd="slow" advTm="6162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Analysis </a:t>
            </a:r>
            <a:r>
              <a:rPr lang="en-IN" sz="3600" dirty="0" smtClean="0"/>
              <a:t>I</a:t>
            </a:r>
            <a:r>
              <a:rPr lang="en-IN" sz="3600" dirty="0" smtClean="0"/>
              <a:t>: </a:t>
            </a:r>
            <a:r>
              <a:rPr lang="en-IN" sz="3600" dirty="0"/>
              <a:t>Field insights</a:t>
            </a:r>
          </a:p>
        </p:txBody>
      </p:sp>
      <p:sp>
        <p:nvSpPr>
          <p:cNvPr id="4" name="Slide Number Placeholder 3"/>
          <p:cNvSpPr>
            <a:spLocks noGrp="1"/>
          </p:cNvSpPr>
          <p:nvPr>
            <p:ph type="sldNum" sz="quarter" idx="12"/>
          </p:nvPr>
        </p:nvSpPr>
        <p:spPr/>
        <p:txBody>
          <a:bodyPr>
            <a:normAutofit fontScale="85000" lnSpcReduction="20000"/>
          </a:bodyPr>
          <a:lstStyle/>
          <a:p>
            <a:fld id="{185C95B6-A445-4B1A-988C-ECDEC807E3B1}" type="slidenum">
              <a:rPr lang="en-IN" smtClean="0"/>
              <a:t>10</a:t>
            </a:fld>
            <a:endParaRPr lang="en-IN"/>
          </a:p>
        </p:txBody>
      </p:sp>
      <p:sp>
        <p:nvSpPr>
          <p:cNvPr id="3" name="Content Placeholder 2"/>
          <p:cNvSpPr>
            <a:spLocks noGrp="1"/>
          </p:cNvSpPr>
          <p:nvPr>
            <p:ph sz="quarter" idx="1"/>
          </p:nvPr>
        </p:nvSpPr>
        <p:spPr/>
        <p:txBody>
          <a:bodyPr>
            <a:normAutofit/>
          </a:bodyPr>
          <a:lstStyle/>
          <a:p>
            <a:r>
              <a:rPr lang="en-IN" sz="2000" dirty="0" smtClean="0"/>
              <a:t>Between </a:t>
            </a:r>
            <a:r>
              <a:rPr lang="en-IN" sz="2000" dirty="0"/>
              <a:t>failed pilots and institutionalization lies </a:t>
            </a:r>
            <a:r>
              <a:rPr lang="en-IN" sz="2000" dirty="0" smtClean="0"/>
              <a:t>‘policy bundling’- </a:t>
            </a:r>
            <a:r>
              <a:rPr lang="en-IN" sz="2000" dirty="0"/>
              <a:t>where majority of pilots land up</a:t>
            </a:r>
            <a:r>
              <a:rPr lang="en-IN" sz="2000" dirty="0" smtClean="0"/>
              <a:t>.</a:t>
            </a:r>
          </a:p>
          <a:p>
            <a:r>
              <a:rPr lang="en-IN" sz="2000" dirty="0" smtClean="0"/>
              <a:t>Rapid </a:t>
            </a:r>
            <a:r>
              <a:rPr lang="en-IN" sz="2000" dirty="0"/>
              <a:t>and major changes introduced in pilots can fail because of lack of support at the political as well as community level. </a:t>
            </a:r>
          </a:p>
          <a:p>
            <a:r>
              <a:rPr lang="en-IN" sz="2000" dirty="0" smtClean="0"/>
              <a:t>Pilots indicating major shifts from current policy regime, if </a:t>
            </a:r>
            <a:r>
              <a:rPr lang="en-IN" sz="2000" dirty="0"/>
              <a:t>launched at a politically favourable time (when reforms were due anyway) have a higher chance of scaling-up.</a:t>
            </a:r>
          </a:p>
          <a:p>
            <a:r>
              <a:rPr lang="en-IN" sz="2000" dirty="0" smtClean="0"/>
              <a:t>Despite theoretical acknowledgment as an approach to facilitate ‘risk-taking’ under uncertainty, the primary function of pilots in practice might be to operate </a:t>
            </a:r>
            <a:r>
              <a:rPr lang="en-IN" sz="2000" dirty="0"/>
              <a:t>as avenues for periodically ‘updating’ existing policies and programmes through ‘marginal’ changes </a:t>
            </a:r>
            <a:r>
              <a:rPr lang="en-IN" sz="2000" dirty="0" smtClean="0"/>
              <a:t>to their </a:t>
            </a:r>
            <a:r>
              <a:rPr lang="en-IN" sz="2000" dirty="0"/>
              <a:t>current scope. </a:t>
            </a:r>
            <a:endParaRPr lang="en-IN" sz="2000" dirty="0" smtClean="0"/>
          </a:p>
          <a:p>
            <a:endParaRPr lang="en-IN" sz="2000" dirty="0"/>
          </a:p>
          <a:p>
            <a:endParaRPr lang="en-IN" sz="2000" dirty="0"/>
          </a:p>
        </p:txBody>
      </p:sp>
      <p:graphicFrame>
        <p:nvGraphicFramePr>
          <p:cNvPr id="5" name="Diagram 4"/>
          <p:cNvGraphicFramePr/>
          <p:nvPr>
            <p:extLst>
              <p:ext uri="{D42A27DB-BD31-4B8C-83A1-F6EECF244321}">
                <p14:modId xmlns:p14="http://schemas.microsoft.com/office/powerpoint/2010/main" val="2134559802"/>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8966104"/>
      </p:ext>
    </p:extLst>
  </p:cSld>
  <p:clrMapOvr>
    <a:masterClrMapping/>
  </p:clrMapOvr>
  <mc:AlternateContent xmlns:mc="http://schemas.openxmlformats.org/markup-compatibility/2006" xmlns:p14="http://schemas.microsoft.com/office/powerpoint/2010/main">
    <mc:Choice Requires="p14">
      <p:transition spd="slow" p14:dur="2000" advTm="48739"/>
    </mc:Choice>
    <mc:Fallback xmlns="">
      <p:transition spd="slow" advTm="4873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498080" cy="778098"/>
          </a:xfrm>
        </p:spPr>
        <p:txBody>
          <a:bodyPr>
            <a:normAutofit/>
          </a:bodyPr>
          <a:lstStyle/>
          <a:p>
            <a:r>
              <a:rPr lang="en-IN" sz="3600" dirty="0" smtClean="0"/>
              <a:t>Analysis </a:t>
            </a:r>
            <a:r>
              <a:rPr lang="en-IN" dirty="0"/>
              <a:t>I</a:t>
            </a:r>
            <a:r>
              <a:rPr lang="en-IN" sz="3600" dirty="0" smtClean="0"/>
              <a:t>I</a:t>
            </a:r>
            <a:r>
              <a:rPr lang="en-IN" sz="3600" dirty="0" smtClean="0"/>
              <a:t>: QCA (Scoring)</a:t>
            </a:r>
            <a:endParaRPr lang="en-IN" sz="3600" dirty="0"/>
          </a:p>
        </p:txBody>
      </p:sp>
      <p:sp>
        <p:nvSpPr>
          <p:cNvPr id="4" name="Slide Number Placeholder 3"/>
          <p:cNvSpPr>
            <a:spLocks noGrp="1"/>
          </p:cNvSpPr>
          <p:nvPr>
            <p:ph type="sldNum" sz="quarter" idx="12"/>
          </p:nvPr>
        </p:nvSpPr>
        <p:spPr/>
        <p:txBody>
          <a:bodyPr>
            <a:normAutofit fontScale="85000" lnSpcReduction="20000"/>
          </a:bodyPr>
          <a:lstStyle/>
          <a:p>
            <a:fld id="{185C95B6-A445-4B1A-988C-ECDEC807E3B1}" type="slidenum">
              <a:rPr lang="en-IN" smtClean="0"/>
              <a:t>11</a:t>
            </a:fld>
            <a:endParaRPr lang="en-IN"/>
          </a:p>
        </p:txBody>
      </p:sp>
      <p:graphicFrame>
        <p:nvGraphicFramePr>
          <p:cNvPr id="6" name="Content Placeholder 4"/>
          <p:cNvGraphicFramePr>
            <a:graphicFrameLocks noGrp="1"/>
          </p:cNvGraphicFramePr>
          <p:nvPr>
            <p:ph sz="quarter" idx="1"/>
            <p:extLst>
              <p:ext uri="{D42A27DB-BD31-4B8C-83A1-F6EECF244321}">
                <p14:modId xmlns:p14="http://schemas.microsoft.com/office/powerpoint/2010/main" val="355542611"/>
              </p:ext>
            </p:extLst>
          </p:nvPr>
        </p:nvGraphicFramePr>
        <p:xfrm>
          <a:off x="395535" y="1632370"/>
          <a:ext cx="8496945" cy="4964982"/>
        </p:xfrm>
        <a:graphic>
          <a:graphicData uri="http://schemas.openxmlformats.org/drawingml/2006/table">
            <a:tbl>
              <a:tblPr firstRow="1" firstCol="1" bandRow="1">
                <a:tableStyleId>{5C22544A-7EE6-4342-B048-85BDC9FD1C3A}</a:tableStyleId>
              </a:tblPr>
              <a:tblGrid>
                <a:gridCol w="504056"/>
                <a:gridCol w="1152128"/>
                <a:gridCol w="1512168"/>
                <a:gridCol w="1728192"/>
                <a:gridCol w="1658242"/>
                <a:gridCol w="1942159"/>
              </a:tblGrid>
              <a:tr h="425508">
                <a:tc>
                  <a:txBody>
                    <a:bodyPr/>
                    <a:lstStyle/>
                    <a:p>
                      <a:pPr>
                        <a:lnSpc>
                          <a:spcPct val="200000"/>
                        </a:lnSpc>
                        <a:spcAft>
                          <a:spcPts val="0"/>
                        </a:spcAft>
                      </a:pPr>
                      <a:r>
                        <a:rPr lang="en-IN" sz="1300" b="1" dirty="0">
                          <a:solidFill>
                            <a:schemeClr val="bg1"/>
                          </a:solidFill>
                          <a:effectLst/>
                        </a:rPr>
                        <a:t> </a:t>
                      </a:r>
                      <a:r>
                        <a:rPr lang="en-IN" sz="1300" b="1" dirty="0" smtClean="0">
                          <a:solidFill>
                            <a:schemeClr val="bg1"/>
                          </a:solidFill>
                          <a:effectLst/>
                        </a:rPr>
                        <a:t>Score</a:t>
                      </a:r>
                      <a:endParaRPr lang="en-IN" sz="1300" b="1" dirty="0">
                        <a:solidFill>
                          <a:schemeClr val="bg1"/>
                        </a:solidFill>
                        <a:effectLst/>
                        <a:latin typeface="Calibri"/>
                        <a:ea typeface="Calibri"/>
                        <a:cs typeface="Times New Roman"/>
                      </a:endParaRPr>
                    </a:p>
                  </a:txBody>
                  <a:tcPr marL="18370" marR="18370" marT="0" marB="0"/>
                </a:tc>
                <a:tc>
                  <a:txBody>
                    <a:bodyPr/>
                    <a:lstStyle/>
                    <a:p>
                      <a:pPr>
                        <a:lnSpc>
                          <a:spcPct val="200000"/>
                        </a:lnSpc>
                        <a:spcAft>
                          <a:spcPts val="0"/>
                        </a:spcAft>
                      </a:pPr>
                      <a:r>
                        <a:rPr lang="en-IN" sz="1300" b="1" dirty="0" smtClean="0">
                          <a:solidFill>
                            <a:schemeClr val="bg1"/>
                          </a:solidFill>
                          <a:effectLst/>
                        </a:rPr>
                        <a:t>Outcome</a:t>
                      </a:r>
                      <a:endParaRPr lang="en-IN" sz="1300" b="1" dirty="0">
                        <a:solidFill>
                          <a:schemeClr val="bg1"/>
                        </a:solidFill>
                        <a:effectLst/>
                        <a:latin typeface="Calibri"/>
                        <a:ea typeface="Calibri"/>
                        <a:cs typeface="Times New Roman"/>
                      </a:endParaRPr>
                    </a:p>
                  </a:txBody>
                  <a:tcPr marL="18370" marR="18370" marT="0" marB="0"/>
                </a:tc>
                <a:tc>
                  <a:txBody>
                    <a:bodyPr/>
                    <a:lstStyle/>
                    <a:p>
                      <a:pPr>
                        <a:lnSpc>
                          <a:spcPct val="200000"/>
                        </a:lnSpc>
                        <a:spcAft>
                          <a:spcPts val="0"/>
                        </a:spcAft>
                      </a:pPr>
                      <a:r>
                        <a:rPr lang="en-IN" sz="1300" b="1" dirty="0" smtClean="0">
                          <a:solidFill>
                            <a:schemeClr val="bg1"/>
                          </a:solidFill>
                          <a:effectLst/>
                        </a:rPr>
                        <a:t>Objectives</a:t>
                      </a:r>
                      <a:endParaRPr lang="en-IN" sz="1300" b="1" dirty="0">
                        <a:solidFill>
                          <a:schemeClr val="bg1"/>
                        </a:solidFill>
                        <a:effectLst/>
                        <a:latin typeface="Calibri"/>
                        <a:ea typeface="Calibri"/>
                        <a:cs typeface="Times New Roman"/>
                      </a:endParaRPr>
                    </a:p>
                  </a:txBody>
                  <a:tcPr marL="18370" marR="18370" marT="0" marB="0"/>
                </a:tc>
                <a:tc>
                  <a:txBody>
                    <a:bodyPr/>
                    <a:lstStyle/>
                    <a:p>
                      <a:pPr>
                        <a:lnSpc>
                          <a:spcPct val="200000"/>
                        </a:lnSpc>
                        <a:spcAft>
                          <a:spcPts val="0"/>
                        </a:spcAft>
                      </a:pPr>
                      <a:r>
                        <a:rPr lang="en-IN" sz="1300" b="1" dirty="0" smtClean="0">
                          <a:solidFill>
                            <a:schemeClr val="bg1"/>
                          </a:solidFill>
                          <a:effectLst/>
                          <a:latin typeface="Calibri"/>
                          <a:ea typeface="Calibri"/>
                          <a:cs typeface="Times New Roman"/>
                        </a:rPr>
                        <a:t>Settings</a:t>
                      </a:r>
                      <a:endParaRPr lang="en-IN" sz="1300" b="1" dirty="0">
                        <a:solidFill>
                          <a:schemeClr val="bg1"/>
                        </a:solidFill>
                        <a:effectLst/>
                        <a:latin typeface="Calibri"/>
                        <a:ea typeface="Calibri"/>
                        <a:cs typeface="Times New Roman"/>
                      </a:endParaRPr>
                    </a:p>
                  </a:txBody>
                  <a:tcPr marL="18370" marR="18370" marT="0" marB="0"/>
                </a:tc>
                <a:tc>
                  <a:txBody>
                    <a:bodyPr/>
                    <a:lstStyle/>
                    <a:p>
                      <a:pPr>
                        <a:lnSpc>
                          <a:spcPct val="200000"/>
                        </a:lnSpc>
                        <a:spcAft>
                          <a:spcPts val="0"/>
                        </a:spcAft>
                      </a:pPr>
                      <a:r>
                        <a:rPr lang="en-IN" sz="1300" b="1" dirty="0" smtClean="0">
                          <a:solidFill>
                            <a:schemeClr val="bg1"/>
                          </a:solidFill>
                          <a:effectLst/>
                        </a:rPr>
                        <a:t>Instrument type</a:t>
                      </a:r>
                      <a:endParaRPr lang="en-IN" sz="1300" b="1" dirty="0">
                        <a:solidFill>
                          <a:schemeClr val="bg1"/>
                        </a:solidFill>
                        <a:effectLst/>
                        <a:latin typeface="Calibri"/>
                        <a:ea typeface="Calibri"/>
                        <a:cs typeface="Times New Roman"/>
                      </a:endParaRPr>
                    </a:p>
                  </a:txBody>
                  <a:tcPr marL="18370" marR="18370" marT="0" marB="0"/>
                </a:tc>
                <a:tc>
                  <a:txBody>
                    <a:bodyPr/>
                    <a:lstStyle/>
                    <a:p>
                      <a:pPr>
                        <a:lnSpc>
                          <a:spcPct val="200000"/>
                        </a:lnSpc>
                        <a:spcAft>
                          <a:spcPts val="0"/>
                        </a:spcAft>
                      </a:pPr>
                      <a:r>
                        <a:rPr lang="en-IN" sz="1300" b="1" dirty="0" smtClean="0">
                          <a:solidFill>
                            <a:schemeClr val="bg1"/>
                          </a:solidFill>
                          <a:effectLst/>
                        </a:rPr>
                        <a:t>Instrument </a:t>
                      </a:r>
                      <a:r>
                        <a:rPr lang="en-IN" sz="1300" b="1" dirty="0">
                          <a:solidFill>
                            <a:schemeClr val="bg1"/>
                          </a:solidFill>
                          <a:effectLst/>
                        </a:rPr>
                        <a:t>calibration</a:t>
                      </a:r>
                      <a:endParaRPr lang="en-IN" sz="1300" b="1" dirty="0">
                        <a:solidFill>
                          <a:schemeClr val="bg1"/>
                        </a:solidFill>
                        <a:effectLst/>
                        <a:latin typeface="Calibri"/>
                        <a:ea typeface="Calibri"/>
                        <a:cs typeface="Times New Roman"/>
                      </a:endParaRPr>
                    </a:p>
                  </a:txBody>
                  <a:tcPr marL="18370" marR="18370" marT="0" marB="0"/>
                </a:tc>
              </a:tr>
              <a:tr h="832654">
                <a:tc>
                  <a:txBody>
                    <a:bodyPr/>
                    <a:lstStyle/>
                    <a:p>
                      <a:pPr>
                        <a:lnSpc>
                          <a:spcPct val="200000"/>
                        </a:lnSpc>
                        <a:spcAft>
                          <a:spcPts val="0"/>
                        </a:spcAft>
                      </a:pPr>
                      <a:r>
                        <a:rPr lang="en-IN" sz="1300" dirty="0">
                          <a:solidFill>
                            <a:schemeClr val="tx1"/>
                          </a:solidFill>
                          <a:effectLst/>
                        </a:rPr>
                        <a:t>0</a:t>
                      </a:r>
                      <a:endParaRPr lang="en-IN" sz="1300" dirty="0">
                        <a:solidFill>
                          <a:schemeClr val="tx1"/>
                        </a:solidFill>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a:effectLst/>
                        </a:rPr>
                        <a:t>No scaling up</a:t>
                      </a:r>
                      <a:endParaRPr lang="en-IN" sz="1300" dirty="0">
                        <a:effectLst/>
                        <a:latin typeface="Calibri"/>
                        <a:ea typeface="Calibri"/>
                        <a:cs typeface="Times New Roman"/>
                      </a:endParaRPr>
                    </a:p>
                  </a:txBody>
                  <a:tcPr marL="32209" marR="32209" marT="0" marB="0"/>
                </a:tc>
                <a:tc>
                  <a:txBody>
                    <a:bodyPr/>
                    <a:lstStyle/>
                    <a:p>
                      <a:pPr>
                        <a:lnSpc>
                          <a:spcPct val="200000"/>
                        </a:lnSpc>
                        <a:spcAft>
                          <a:spcPts val="0"/>
                        </a:spcAft>
                      </a:pPr>
                      <a:r>
                        <a:rPr lang="en-IN" sz="1300" dirty="0" smtClean="0">
                          <a:effectLst/>
                        </a:rPr>
                        <a:t>No changes  in current </a:t>
                      </a:r>
                      <a:r>
                        <a:rPr lang="en-IN" sz="1300" dirty="0">
                          <a:effectLst/>
                        </a:rPr>
                        <a:t>policy objectives </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No changes  to </a:t>
                      </a:r>
                      <a:r>
                        <a:rPr lang="en-IN" sz="1300" dirty="0">
                          <a:effectLst/>
                        </a:rPr>
                        <a:t>on-ground </a:t>
                      </a:r>
                      <a:r>
                        <a:rPr lang="en-IN" sz="1300" dirty="0" smtClean="0">
                          <a:effectLst/>
                        </a:rPr>
                        <a:t>policy requirements</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No changes in instrument type (s)</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No changes in instrument</a:t>
                      </a:r>
                      <a:r>
                        <a:rPr lang="en-IN" sz="1300" baseline="0" dirty="0" smtClean="0">
                          <a:effectLst/>
                        </a:rPr>
                        <a:t> calibrations</a:t>
                      </a:r>
                      <a:endParaRPr lang="en-IN" sz="1300" dirty="0">
                        <a:effectLst/>
                        <a:latin typeface="Calibri"/>
                        <a:ea typeface="Calibri"/>
                        <a:cs typeface="Times New Roman"/>
                      </a:endParaRPr>
                    </a:p>
                  </a:txBody>
                  <a:tcPr marL="18370" marR="18370" marT="0" marB="0"/>
                </a:tc>
              </a:tr>
              <a:tr h="1275602">
                <a:tc>
                  <a:txBody>
                    <a:bodyPr/>
                    <a:lstStyle/>
                    <a:p>
                      <a:pPr>
                        <a:lnSpc>
                          <a:spcPct val="200000"/>
                        </a:lnSpc>
                        <a:spcAft>
                          <a:spcPts val="0"/>
                        </a:spcAft>
                      </a:pPr>
                      <a:r>
                        <a:rPr lang="en-IN" sz="1300" dirty="0">
                          <a:solidFill>
                            <a:schemeClr val="tx1"/>
                          </a:solidFill>
                          <a:effectLst/>
                        </a:rPr>
                        <a:t>0.33</a:t>
                      </a:r>
                      <a:endParaRPr lang="en-IN" sz="1300" dirty="0">
                        <a:solidFill>
                          <a:schemeClr val="tx1"/>
                        </a:solidFill>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a:effectLst/>
                        </a:rPr>
                        <a:t>Limited scaling-up</a:t>
                      </a:r>
                      <a:endParaRPr lang="en-IN" sz="1300" dirty="0">
                        <a:effectLst/>
                        <a:latin typeface="Calibri"/>
                        <a:ea typeface="Calibri"/>
                        <a:cs typeface="Times New Roman"/>
                      </a:endParaRPr>
                    </a:p>
                  </a:txBody>
                  <a:tcPr marL="32209" marR="32209" marT="0" marB="0"/>
                </a:tc>
                <a:tc>
                  <a:txBody>
                    <a:bodyPr/>
                    <a:lstStyle/>
                    <a:p>
                      <a:pPr>
                        <a:lnSpc>
                          <a:spcPct val="200000"/>
                        </a:lnSpc>
                        <a:spcAft>
                          <a:spcPts val="0"/>
                        </a:spcAft>
                      </a:pPr>
                      <a:r>
                        <a:rPr lang="en-IN" sz="1300" dirty="0" smtClean="0">
                          <a:effectLst/>
                        </a:rPr>
                        <a:t>Incremental </a:t>
                      </a:r>
                      <a:r>
                        <a:rPr lang="en-IN" sz="1300" dirty="0">
                          <a:effectLst/>
                        </a:rPr>
                        <a:t>addition to the same objectives </a:t>
                      </a:r>
                      <a:r>
                        <a:rPr lang="en-IN" sz="1300" dirty="0" smtClean="0">
                          <a:effectLst/>
                        </a:rPr>
                        <a:t> </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Incremental </a:t>
                      </a:r>
                      <a:r>
                        <a:rPr lang="en-IN" sz="1300" dirty="0">
                          <a:effectLst/>
                        </a:rPr>
                        <a:t>addition to the </a:t>
                      </a:r>
                      <a:r>
                        <a:rPr lang="en-IN" sz="1300" dirty="0" smtClean="0">
                          <a:effectLst/>
                        </a:rPr>
                        <a:t>same settings </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New </a:t>
                      </a:r>
                      <a:r>
                        <a:rPr lang="en-IN" sz="1300" dirty="0">
                          <a:effectLst/>
                        </a:rPr>
                        <a:t>instruments </a:t>
                      </a:r>
                      <a:r>
                        <a:rPr lang="en-IN" sz="1300" dirty="0" smtClean="0">
                          <a:effectLst/>
                        </a:rPr>
                        <a:t>added to </a:t>
                      </a:r>
                      <a:r>
                        <a:rPr lang="en-IN" sz="1300" dirty="0">
                          <a:effectLst/>
                        </a:rPr>
                        <a:t>the same type of </a:t>
                      </a:r>
                      <a:r>
                        <a:rPr lang="en-IN" sz="1300" dirty="0" smtClean="0">
                          <a:effectLst/>
                        </a:rPr>
                        <a:t>instruments </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Incremental </a:t>
                      </a:r>
                      <a:r>
                        <a:rPr lang="en-IN" sz="1300" dirty="0">
                          <a:effectLst/>
                        </a:rPr>
                        <a:t>changes to the same way in which instruments are </a:t>
                      </a:r>
                      <a:r>
                        <a:rPr lang="en-IN" sz="1300" dirty="0" smtClean="0">
                          <a:effectLst/>
                        </a:rPr>
                        <a:t>utilized</a:t>
                      </a:r>
                      <a:endParaRPr lang="en-IN" sz="1300" dirty="0">
                        <a:effectLst/>
                        <a:latin typeface="Calibri"/>
                        <a:ea typeface="Calibri"/>
                        <a:cs typeface="Times New Roman"/>
                      </a:endParaRPr>
                    </a:p>
                  </a:txBody>
                  <a:tcPr marL="18370" marR="18370" marT="0" marB="0"/>
                </a:tc>
              </a:tr>
              <a:tr h="1224136">
                <a:tc>
                  <a:txBody>
                    <a:bodyPr/>
                    <a:lstStyle/>
                    <a:p>
                      <a:pPr>
                        <a:lnSpc>
                          <a:spcPct val="200000"/>
                        </a:lnSpc>
                        <a:spcAft>
                          <a:spcPts val="0"/>
                        </a:spcAft>
                      </a:pPr>
                      <a:r>
                        <a:rPr lang="en-IN" sz="1300" dirty="0">
                          <a:solidFill>
                            <a:schemeClr val="tx1"/>
                          </a:solidFill>
                          <a:effectLst/>
                        </a:rPr>
                        <a:t>0.67</a:t>
                      </a:r>
                      <a:endParaRPr lang="en-IN" sz="1300" dirty="0">
                        <a:solidFill>
                          <a:schemeClr val="tx1"/>
                        </a:solidFill>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a:effectLst/>
                        </a:rPr>
                        <a:t>Substantial scaling-up</a:t>
                      </a:r>
                      <a:endParaRPr lang="en-IN" sz="1300" dirty="0">
                        <a:effectLst/>
                        <a:latin typeface="Calibri"/>
                        <a:ea typeface="Calibri"/>
                        <a:cs typeface="Times New Roman"/>
                      </a:endParaRPr>
                    </a:p>
                  </a:txBody>
                  <a:tcPr marL="32209" marR="32209" marT="0" marB="0"/>
                </a:tc>
                <a:tc>
                  <a:txBody>
                    <a:bodyPr/>
                    <a:lstStyle/>
                    <a:p>
                      <a:pPr>
                        <a:lnSpc>
                          <a:spcPct val="200000"/>
                        </a:lnSpc>
                        <a:spcAft>
                          <a:spcPts val="0"/>
                        </a:spcAft>
                      </a:pPr>
                      <a:r>
                        <a:rPr lang="en-IN" sz="1300" dirty="0" smtClean="0">
                          <a:effectLst/>
                        </a:rPr>
                        <a:t>New </a:t>
                      </a:r>
                      <a:r>
                        <a:rPr lang="en-IN" sz="1300" dirty="0">
                          <a:effectLst/>
                        </a:rPr>
                        <a:t>objectives are added to old </a:t>
                      </a:r>
                      <a:r>
                        <a:rPr lang="en-IN" sz="1300" dirty="0" smtClean="0">
                          <a:effectLst/>
                        </a:rPr>
                        <a:t>ones</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New settings added to earlier ones</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a:effectLst/>
                        </a:rPr>
                        <a:t>Maintaining old instrument types while adding </a:t>
                      </a:r>
                      <a:r>
                        <a:rPr lang="en-IN" sz="1300" dirty="0" smtClean="0">
                          <a:effectLst/>
                        </a:rPr>
                        <a:t>new</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a:effectLst/>
                        </a:rPr>
                        <a:t>The old instrument settings are maintained while new are </a:t>
                      </a:r>
                      <a:r>
                        <a:rPr lang="en-IN" sz="1300" dirty="0" smtClean="0">
                          <a:effectLst/>
                        </a:rPr>
                        <a:t>added</a:t>
                      </a:r>
                      <a:endParaRPr lang="en-IN" sz="1300" dirty="0">
                        <a:effectLst/>
                        <a:latin typeface="Calibri"/>
                        <a:ea typeface="Calibri"/>
                        <a:cs typeface="Times New Roman"/>
                      </a:endParaRPr>
                    </a:p>
                  </a:txBody>
                  <a:tcPr marL="18370" marR="18370" marT="0" marB="0"/>
                </a:tc>
              </a:tr>
              <a:tr h="851016">
                <a:tc>
                  <a:txBody>
                    <a:bodyPr/>
                    <a:lstStyle/>
                    <a:p>
                      <a:pPr>
                        <a:lnSpc>
                          <a:spcPct val="200000"/>
                        </a:lnSpc>
                        <a:spcAft>
                          <a:spcPts val="0"/>
                        </a:spcAft>
                      </a:pPr>
                      <a:r>
                        <a:rPr lang="en-IN" sz="1300" dirty="0">
                          <a:solidFill>
                            <a:schemeClr val="tx1"/>
                          </a:solidFill>
                          <a:effectLst/>
                        </a:rPr>
                        <a:t>1</a:t>
                      </a:r>
                      <a:endParaRPr lang="en-IN" sz="1300" dirty="0">
                        <a:solidFill>
                          <a:schemeClr val="tx1"/>
                        </a:solidFill>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a:effectLst/>
                        </a:rPr>
                        <a:t>Full scaling up</a:t>
                      </a:r>
                      <a:endParaRPr lang="en-IN" sz="1300" dirty="0">
                        <a:effectLst/>
                        <a:latin typeface="Calibri"/>
                        <a:ea typeface="Calibri"/>
                        <a:cs typeface="Times New Roman"/>
                      </a:endParaRPr>
                    </a:p>
                  </a:txBody>
                  <a:tcPr marL="32209" marR="32209" marT="0" marB="0"/>
                </a:tc>
                <a:tc>
                  <a:txBody>
                    <a:bodyPr/>
                    <a:lstStyle/>
                    <a:p>
                      <a:pPr>
                        <a:lnSpc>
                          <a:spcPct val="200000"/>
                        </a:lnSpc>
                        <a:spcAft>
                          <a:spcPts val="0"/>
                        </a:spcAft>
                      </a:pPr>
                      <a:r>
                        <a:rPr lang="en-IN" sz="1300" dirty="0">
                          <a:effectLst/>
                        </a:rPr>
                        <a:t>Completely new objectives </a:t>
                      </a:r>
                      <a:r>
                        <a:rPr lang="en-IN" sz="1300" dirty="0" smtClean="0">
                          <a:effectLst/>
                        </a:rPr>
                        <a:t>introduced</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Completely </a:t>
                      </a:r>
                      <a:r>
                        <a:rPr lang="en-IN" sz="1300" dirty="0">
                          <a:effectLst/>
                        </a:rPr>
                        <a:t>new </a:t>
                      </a:r>
                      <a:r>
                        <a:rPr lang="en-IN" sz="1300" dirty="0" smtClean="0">
                          <a:effectLst/>
                        </a:rPr>
                        <a:t>settings introduced</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Completely </a:t>
                      </a:r>
                      <a:r>
                        <a:rPr lang="en-IN" sz="1300" dirty="0">
                          <a:effectLst/>
                        </a:rPr>
                        <a:t>new </a:t>
                      </a:r>
                      <a:r>
                        <a:rPr lang="en-IN" sz="1300" dirty="0" smtClean="0">
                          <a:effectLst/>
                        </a:rPr>
                        <a:t>instruments introduced</a:t>
                      </a:r>
                      <a:endParaRPr lang="en-IN" sz="1300" dirty="0">
                        <a:effectLst/>
                        <a:latin typeface="Calibri"/>
                        <a:ea typeface="Calibri"/>
                        <a:cs typeface="Times New Roman"/>
                      </a:endParaRPr>
                    </a:p>
                  </a:txBody>
                  <a:tcPr marL="18370" marR="18370" marT="0" marB="0"/>
                </a:tc>
                <a:tc>
                  <a:txBody>
                    <a:bodyPr/>
                    <a:lstStyle/>
                    <a:p>
                      <a:pPr>
                        <a:lnSpc>
                          <a:spcPct val="200000"/>
                        </a:lnSpc>
                        <a:spcAft>
                          <a:spcPts val="0"/>
                        </a:spcAft>
                      </a:pPr>
                      <a:r>
                        <a:rPr lang="en-IN" sz="1300" dirty="0" smtClean="0">
                          <a:effectLst/>
                        </a:rPr>
                        <a:t>Completely </a:t>
                      </a:r>
                      <a:r>
                        <a:rPr lang="en-IN" sz="1300" dirty="0">
                          <a:effectLst/>
                        </a:rPr>
                        <a:t>new instrument </a:t>
                      </a:r>
                      <a:r>
                        <a:rPr lang="en-IN" sz="1300" dirty="0" smtClean="0">
                          <a:effectLst/>
                        </a:rPr>
                        <a:t>settings introduced</a:t>
                      </a:r>
                      <a:endParaRPr lang="en-IN" sz="1300" dirty="0">
                        <a:effectLst/>
                        <a:latin typeface="Calibri"/>
                        <a:ea typeface="Calibri"/>
                        <a:cs typeface="Times New Roman"/>
                      </a:endParaRPr>
                    </a:p>
                  </a:txBody>
                  <a:tcPr marL="18370" marR="18370" marT="0" marB="0"/>
                </a:tc>
              </a:tr>
            </a:tbl>
          </a:graphicData>
        </a:graphic>
      </p:graphicFrame>
      <p:graphicFrame>
        <p:nvGraphicFramePr>
          <p:cNvPr id="5" name="Diagram 4"/>
          <p:cNvGraphicFramePr/>
          <p:nvPr>
            <p:extLst>
              <p:ext uri="{D42A27DB-BD31-4B8C-83A1-F6EECF244321}">
                <p14:modId xmlns:p14="http://schemas.microsoft.com/office/powerpoint/2010/main" val="2134559802"/>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9290320"/>
      </p:ext>
    </p:extLst>
  </p:cSld>
  <p:clrMapOvr>
    <a:masterClrMapping/>
  </p:clrMapOvr>
  <mc:AlternateContent xmlns:mc="http://schemas.openxmlformats.org/markup-compatibility/2006" xmlns:p14="http://schemas.microsoft.com/office/powerpoint/2010/main">
    <mc:Choice Requires="p14">
      <p:transition spd="slow" p14:dur="2000" advTm="38623"/>
    </mc:Choice>
    <mc:Fallback xmlns="">
      <p:transition spd="slow" advTm="3862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99329"/>
            <a:ext cx="7498080" cy="753407"/>
          </a:xfrm>
        </p:spPr>
        <p:txBody>
          <a:bodyPr>
            <a:normAutofit/>
          </a:bodyPr>
          <a:lstStyle/>
          <a:p>
            <a:r>
              <a:rPr lang="en-IN" sz="3600" dirty="0" smtClean="0"/>
              <a:t>Analysis </a:t>
            </a:r>
            <a:r>
              <a:rPr lang="en-IN" sz="3600" dirty="0" smtClean="0"/>
              <a:t>II</a:t>
            </a:r>
            <a:r>
              <a:rPr lang="en-IN" sz="3600" dirty="0" smtClean="0"/>
              <a:t>: QCA (Data matrix)</a:t>
            </a:r>
            <a:endParaRPr lang="en-IN" sz="3600" dirty="0"/>
          </a:p>
        </p:txBody>
      </p:sp>
      <p:sp>
        <p:nvSpPr>
          <p:cNvPr id="4" name="Slide Number Placeholder 3"/>
          <p:cNvSpPr>
            <a:spLocks noGrp="1"/>
          </p:cNvSpPr>
          <p:nvPr>
            <p:ph type="sldNum" sz="quarter" idx="12"/>
          </p:nvPr>
        </p:nvSpPr>
        <p:spPr/>
        <p:txBody>
          <a:bodyPr>
            <a:normAutofit fontScale="85000" lnSpcReduction="20000"/>
          </a:bodyPr>
          <a:lstStyle/>
          <a:p>
            <a:fld id="{185C95B6-A445-4B1A-988C-ECDEC807E3B1}" type="slidenum">
              <a:rPr lang="en-IN" smtClean="0"/>
              <a:t>12</a:t>
            </a:fld>
            <a:endParaRPr lang="en-IN"/>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732233816"/>
              </p:ext>
            </p:extLst>
          </p:nvPr>
        </p:nvGraphicFramePr>
        <p:xfrm>
          <a:off x="755576" y="1700800"/>
          <a:ext cx="7920879" cy="4896552"/>
        </p:xfrm>
        <a:graphic>
          <a:graphicData uri="http://schemas.openxmlformats.org/drawingml/2006/table">
            <a:tbl>
              <a:tblPr firstRow="1" firstCol="1" bandRow="1">
                <a:tableStyleId>{5C22544A-7EE6-4342-B048-85BDC9FD1C3A}</a:tableStyleId>
              </a:tblPr>
              <a:tblGrid>
                <a:gridCol w="1314896"/>
                <a:gridCol w="1314896"/>
                <a:gridCol w="1314896"/>
                <a:gridCol w="1314896"/>
                <a:gridCol w="1314896"/>
                <a:gridCol w="1346399"/>
              </a:tblGrid>
              <a:tr h="345278">
                <a:tc>
                  <a:txBody>
                    <a:bodyPr/>
                    <a:lstStyle/>
                    <a:p>
                      <a:pPr>
                        <a:lnSpc>
                          <a:spcPct val="100000"/>
                        </a:lnSpc>
                        <a:spcAft>
                          <a:spcPts val="0"/>
                        </a:spcAft>
                      </a:pPr>
                      <a:r>
                        <a:rPr lang="en-IN" sz="1600" b="1" dirty="0">
                          <a:solidFill>
                            <a:schemeClr val="bg1"/>
                          </a:solidFill>
                          <a:effectLst/>
                        </a:rPr>
                        <a:t>Pilot</a:t>
                      </a:r>
                      <a:endParaRPr lang="en-IN" sz="1600" b="1"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600" b="1" dirty="0">
                          <a:solidFill>
                            <a:schemeClr val="bg1"/>
                          </a:solidFill>
                          <a:effectLst/>
                        </a:rPr>
                        <a:t>O</a:t>
                      </a:r>
                      <a:r>
                        <a:rPr lang="en-IN" sz="1600" b="1" dirty="0" smtClean="0">
                          <a:solidFill>
                            <a:schemeClr val="bg1"/>
                          </a:solidFill>
                          <a:effectLst/>
                        </a:rPr>
                        <a:t>utcome</a:t>
                      </a:r>
                      <a:endParaRPr lang="en-IN" sz="1600" b="1"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600" b="1" dirty="0" smtClean="0">
                          <a:solidFill>
                            <a:schemeClr val="bg1"/>
                          </a:solidFill>
                          <a:effectLst/>
                        </a:rPr>
                        <a:t>Objectives</a:t>
                      </a:r>
                      <a:endParaRPr lang="en-IN" sz="1600" b="1"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600" b="1" dirty="0" smtClean="0">
                          <a:solidFill>
                            <a:schemeClr val="bg1"/>
                          </a:solidFill>
                          <a:effectLst/>
                        </a:rPr>
                        <a:t>Settings</a:t>
                      </a:r>
                      <a:endParaRPr lang="en-IN" sz="1600" b="1"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600" b="1" dirty="0" smtClean="0">
                          <a:solidFill>
                            <a:schemeClr val="bg1"/>
                          </a:solidFill>
                          <a:effectLst/>
                        </a:rPr>
                        <a:t>Ins. type</a:t>
                      </a:r>
                      <a:endParaRPr lang="en-IN" sz="1600" b="1"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600" b="1" dirty="0" smtClean="0">
                          <a:solidFill>
                            <a:schemeClr val="bg1"/>
                          </a:solidFill>
                          <a:effectLst/>
                        </a:rPr>
                        <a:t>Calibration</a:t>
                      </a:r>
                      <a:endParaRPr lang="en-IN" sz="1600" b="1" dirty="0">
                        <a:solidFill>
                          <a:schemeClr val="bg1"/>
                        </a:solidFill>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ECIS</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0</a:t>
                      </a:r>
                      <a:endParaRPr lang="en-IN" sz="1400" dirty="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1</a:t>
                      </a:r>
                      <a:endParaRPr lang="en-IN" sz="1400" dirty="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FIIS</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1</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1</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1</a:t>
                      </a:r>
                      <a:endParaRPr lang="en-IN" sz="1400" dirty="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WBCIS</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1</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1</a:t>
                      </a:r>
                      <a:endParaRPr lang="en-IN" sz="1400" dirty="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MNAIS</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NWDPRA</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0.33</a:t>
                      </a:r>
                      <a:endParaRPr lang="en-IN" sz="1400" dirty="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IGWDP</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0.33</a:t>
                      </a:r>
                      <a:endParaRPr lang="en-IN" sz="1400" dirty="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SUJALA</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NPOF</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RADP</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NAIP</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NICRA</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err="1">
                          <a:solidFill>
                            <a:schemeClr val="bg1"/>
                          </a:solidFill>
                          <a:effectLst/>
                        </a:rPr>
                        <a:t>NeGPA</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NATP</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1</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0.33</a:t>
                      </a:r>
                      <a:endParaRPr lang="en-IN" sz="1400">
                        <a:effectLst/>
                        <a:latin typeface="Calibri"/>
                        <a:ea typeface="Calibri"/>
                        <a:cs typeface="Times New Roman"/>
                      </a:endParaRPr>
                    </a:p>
                  </a:txBody>
                  <a:tcPr marL="40914" marR="40914" marT="0" marB="0"/>
                </a:tc>
                <a:tc>
                  <a:txBody>
                    <a:bodyPr/>
                    <a:lstStyle/>
                    <a:p>
                      <a:pPr>
                        <a:lnSpc>
                          <a:spcPct val="100000"/>
                        </a:lnSpc>
                        <a:spcAft>
                          <a:spcPts val="0"/>
                        </a:spcAft>
                      </a:pPr>
                      <a:r>
                        <a:rPr lang="en-IN" sz="1400">
                          <a:effectLst/>
                        </a:rPr>
                        <a:t>0.67</a:t>
                      </a:r>
                      <a:endParaRPr lang="en-IN" sz="1400">
                        <a:effectLst/>
                        <a:latin typeface="Calibri"/>
                        <a:ea typeface="Calibri"/>
                        <a:cs typeface="Times New Roman"/>
                      </a:endParaRPr>
                    </a:p>
                  </a:txBody>
                  <a:tcPr marL="40914" marR="40914" marT="0" marB="0"/>
                </a:tc>
              </a:tr>
              <a:tr h="325091">
                <a:tc>
                  <a:txBody>
                    <a:bodyPr/>
                    <a:lstStyle/>
                    <a:p>
                      <a:pPr>
                        <a:lnSpc>
                          <a:spcPct val="100000"/>
                        </a:lnSpc>
                        <a:spcAft>
                          <a:spcPts val="0"/>
                        </a:spcAft>
                      </a:pPr>
                      <a:r>
                        <a:rPr lang="en-IN" sz="1400" dirty="0">
                          <a:solidFill>
                            <a:schemeClr val="bg1"/>
                          </a:solidFill>
                          <a:effectLst/>
                        </a:rPr>
                        <a:t>AFDP</a:t>
                      </a:r>
                      <a:endParaRPr lang="en-IN" sz="1400" dirty="0">
                        <a:solidFill>
                          <a:schemeClr val="bg1"/>
                        </a:solidFill>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0.67</a:t>
                      </a:r>
                      <a:endParaRPr lang="en-IN" sz="1400" dirty="0">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0.33</a:t>
                      </a:r>
                      <a:endParaRPr lang="en-IN" sz="1400" dirty="0">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0.33</a:t>
                      </a:r>
                      <a:endParaRPr lang="en-IN" sz="1400" dirty="0">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0.33</a:t>
                      </a:r>
                      <a:endParaRPr lang="en-IN" sz="1400" dirty="0">
                        <a:effectLst/>
                        <a:latin typeface="Calibri"/>
                        <a:ea typeface="Calibri"/>
                        <a:cs typeface="Times New Roman"/>
                      </a:endParaRPr>
                    </a:p>
                  </a:txBody>
                  <a:tcPr marL="40914" marR="40914" marT="0" marB="0"/>
                </a:tc>
                <a:tc>
                  <a:txBody>
                    <a:bodyPr/>
                    <a:lstStyle/>
                    <a:p>
                      <a:pPr>
                        <a:lnSpc>
                          <a:spcPct val="100000"/>
                        </a:lnSpc>
                        <a:spcAft>
                          <a:spcPts val="0"/>
                        </a:spcAft>
                      </a:pPr>
                      <a:r>
                        <a:rPr lang="en-IN" sz="1400" dirty="0">
                          <a:effectLst/>
                        </a:rPr>
                        <a:t>0.33</a:t>
                      </a:r>
                      <a:endParaRPr lang="en-IN" sz="1400" dirty="0">
                        <a:effectLst/>
                        <a:latin typeface="Calibri"/>
                        <a:ea typeface="Calibri"/>
                        <a:cs typeface="Times New Roman"/>
                      </a:endParaRPr>
                    </a:p>
                  </a:txBody>
                  <a:tcPr marL="40914" marR="40914" marT="0" marB="0"/>
                </a:tc>
              </a:tr>
            </a:tbl>
          </a:graphicData>
        </a:graphic>
      </p:graphicFrame>
      <p:graphicFrame>
        <p:nvGraphicFramePr>
          <p:cNvPr id="6" name="Diagram 5"/>
          <p:cNvGraphicFramePr/>
          <p:nvPr>
            <p:extLst>
              <p:ext uri="{D42A27DB-BD31-4B8C-83A1-F6EECF244321}">
                <p14:modId xmlns:p14="http://schemas.microsoft.com/office/powerpoint/2010/main" val="2134559802"/>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8962679"/>
      </p:ext>
    </p:extLst>
  </p:cSld>
  <p:clrMapOvr>
    <a:masterClrMapping/>
  </p:clrMapOvr>
  <mc:AlternateContent xmlns:mc="http://schemas.openxmlformats.org/markup-compatibility/2006" xmlns:p14="http://schemas.microsoft.com/office/powerpoint/2010/main">
    <mc:Choice Requires="p14">
      <p:transition spd="slow" p14:dur="2000" advTm="19463"/>
    </mc:Choice>
    <mc:Fallback xmlns="">
      <p:transition spd="slow" advTm="1946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t>Analysis </a:t>
            </a:r>
            <a:r>
              <a:rPr lang="en-IN" sz="3600" dirty="0" smtClean="0"/>
              <a:t>II</a:t>
            </a:r>
            <a:r>
              <a:rPr lang="en-IN" sz="3600" dirty="0" smtClean="0"/>
              <a:t>: </a:t>
            </a:r>
            <a:r>
              <a:rPr lang="en-IN" sz="3600" dirty="0"/>
              <a:t>QCA </a:t>
            </a:r>
            <a:r>
              <a:rPr lang="en-IN" sz="3600" dirty="0" smtClean="0"/>
              <a:t>(necessary conditions)</a:t>
            </a:r>
            <a:endParaRPr lang="en-IN" sz="3600" dirty="0"/>
          </a:p>
        </p:txBody>
      </p:sp>
      <p:sp>
        <p:nvSpPr>
          <p:cNvPr id="4" name="Slide Number Placeholder 3"/>
          <p:cNvSpPr>
            <a:spLocks noGrp="1"/>
          </p:cNvSpPr>
          <p:nvPr>
            <p:ph type="sldNum" sz="quarter" idx="12"/>
          </p:nvPr>
        </p:nvSpPr>
        <p:spPr/>
        <p:txBody>
          <a:bodyPr>
            <a:normAutofit fontScale="85000" lnSpcReduction="20000"/>
          </a:bodyPr>
          <a:lstStyle/>
          <a:p>
            <a:fld id="{185C95B6-A445-4B1A-988C-ECDEC807E3B1}" type="slidenum">
              <a:rPr lang="en-IN" smtClean="0"/>
              <a:t>13</a:t>
            </a:fld>
            <a:endParaRPr lang="en-IN"/>
          </a:p>
        </p:txBody>
      </p:sp>
      <p:sp>
        <p:nvSpPr>
          <p:cNvPr id="3" name="Content Placeholder 2"/>
          <p:cNvSpPr>
            <a:spLocks noGrp="1"/>
          </p:cNvSpPr>
          <p:nvPr>
            <p:ph sz="quarter" idx="1"/>
          </p:nvPr>
        </p:nvSpPr>
        <p:spPr/>
        <p:txBody>
          <a:bodyPr>
            <a:normAutofit fontScale="70000" lnSpcReduction="20000"/>
          </a:bodyPr>
          <a:lstStyle/>
          <a:p>
            <a:endParaRPr lang="en-IN" dirty="0" smtClean="0"/>
          </a:p>
          <a:p>
            <a:endParaRPr lang="en-IN" dirty="0"/>
          </a:p>
          <a:p>
            <a:endParaRPr lang="en-IN" dirty="0" smtClean="0"/>
          </a:p>
          <a:p>
            <a:endParaRPr lang="en-IN" dirty="0"/>
          </a:p>
          <a:p>
            <a:endParaRPr lang="en-IN" dirty="0" smtClean="0"/>
          </a:p>
          <a:p>
            <a:endParaRPr lang="en-IN" dirty="0"/>
          </a:p>
          <a:p>
            <a:pPr marL="285750" indent="-285750">
              <a:buFont typeface="Arial" panose="020B0604020202020204" pitchFamily="34" charset="0"/>
              <a:buChar char="•"/>
            </a:pPr>
            <a:endParaRPr lang="en-IN" dirty="0" smtClean="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smtClean="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smtClean="0"/>
              <a:t>For </a:t>
            </a:r>
            <a:r>
              <a:rPr lang="en-IN" dirty="0"/>
              <a:t>a condition to meet necessity requirements the consistency threshold should be high (&gt; 0.9) and its coverage should not be too low (&lt;0.5).  </a:t>
            </a:r>
          </a:p>
          <a:p>
            <a:pPr marL="285750" indent="-285750">
              <a:buFont typeface="Arial" panose="020B0604020202020204" pitchFamily="34" charset="0"/>
              <a:buChar char="•"/>
            </a:pPr>
            <a:r>
              <a:rPr lang="en-IN" dirty="0" smtClean="0"/>
              <a:t>None </a:t>
            </a:r>
            <a:r>
              <a:rPr lang="en-IN" dirty="0"/>
              <a:t>of the conditions meet that threshold, indicating towards the likelihood of multiple sufficient conditions. </a:t>
            </a:r>
          </a:p>
          <a:p>
            <a:endParaRPr lang="en-IN" dirty="0"/>
          </a:p>
        </p:txBody>
      </p:sp>
      <p:graphicFrame>
        <p:nvGraphicFramePr>
          <p:cNvPr id="8" name="Table 7"/>
          <p:cNvGraphicFramePr>
            <a:graphicFrameLocks noGrp="1"/>
          </p:cNvGraphicFramePr>
          <p:nvPr>
            <p:extLst>
              <p:ext uri="{D42A27DB-BD31-4B8C-83A1-F6EECF244321}">
                <p14:modId xmlns:p14="http://schemas.microsoft.com/office/powerpoint/2010/main" val="2357763901"/>
              </p:ext>
            </p:extLst>
          </p:nvPr>
        </p:nvGraphicFramePr>
        <p:xfrm>
          <a:off x="1691680" y="1916832"/>
          <a:ext cx="5982806" cy="2593012"/>
        </p:xfrm>
        <a:graphic>
          <a:graphicData uri="http://schemas.openxmlformats.org/drawingml/2006/table">
            <a:tbl>
              <a:tblPr firstRow="1" firstCol="1" bandRow="1">
                <a:tableStyleId>{5C22544A-7EE6-4342-B048-85BDC9FD1C3A}</a:tableStyleId>
              </a:tblPr>
              <a:tblGrid>
                <a:gridCol w="2886462"/>
                <a:gridCol w="1506026"/>
                <a:gridCol w="1590318"/>
              </a:tblGrid>
              <a:tr h="279690">
                <a:tc>
                  <a:txBody>
                    <a:bodyPr/>
                    <a:lstStyle/>
                    <a:p>
                      <a:pPr>
                        <a:lnSpc>
                          <a:spcPct val="115000"/>
                        </a:lnSpc>
                        <a:spcAft>
                          <a:spcPts val="0"/>
                        </a:spcAft>
                      </a:pPr>
                      <a:r>
                        <a:rPr lang="en-IN" sz="1600" dirty="0">
                          <a:effectLst/>
                        </a:rPr>
                        <a:t>Conditions tested</a:t>
                      </a:r>
                      <a:endParaRPr lang="en-IN"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a:effectLst/>
                        </a:rPr>
                        <a:t>Consistency </a:t>
                      </a:r>
                      <a:endParaRPr lang="en-IN" sz="1400">
                        <a:effectLst/>
                        <a:latin typeface="Calibri"/>
                        <a:ea typeface="Calibri"/>
                        <a:cs typeface="Times New Roman"/>
                      </a:endParaRPr>
                    </a:p>
                  </a:txBody>
                  <a:tcPr marL="68580" marR="68580" marT="0" marB="0"/>
                </a:tc>
                <a:tc>
                  <a:txBody>
                    <a:bodyPr/>
                    <a:lstStyle/>
                    <a:p>
                      <a:pPr>
                        <a:lnSpc>
                          <a:spcPct val="115000"/>
                        </a:lnSpc>
                        <a:spcAft>
                          <a:spcPts val="0"/>
                        </a:spcAft>
                      </a:pPr>
                      <a:r>
                        <a:rPr lang="en-IN" sz="1600">
                          <a:effectLst/>
                        </a:rPr>
                        <a:t>Coverage </a:t>
                      </a:r>
                      <a:endParaRPr lang="en-IN" sz="1400">
                        <a:effectLst/>
                        <a:latin typeface="Calibri"/>
                        <a:ea typeface="Calibri"/>
                        <a:cs typeface="Times New Roman"/>
                      </a:endParaRPr>
                    </a:p>
                  </a:txBody>
                  <a:tcPr marL="68580" marR="68580" marT="0" marB="0"/>
                </a:tc>
              </a:tr>
              <a:tr h="578149">
                <a:tc>
                  <a:txBody>
                    <a:bodyPr/>
                    <a:lstStyle/>
                    <a:p>
                      <a:pPr>
                        <a:lnSpc>
                          <a:spcPct val="115000"/>
                        </a:lnSpc>
                        <a:spcAft>
                          <a:spcPts val="0"/>
                        </a:spcAft>
                      </a:pPr>
                      <a:r>
                        <a:rPr lang="en-IN" sz="1600" dirty="0" smtClean="0">
                          <a:effectLst/>
                        </a:rPr>
                        <a:t>Change in objectives </a:t>
                      </a:r>
                      <a:r>
                        <a:rPr lang="en-IN" sz="1600" dirty="0">
                          <a:effectLst/>
                        </a:rPr>
                        <a:t>level</a:t>
                      </a:r>
                      <a:endParaRPr lang="en-IN"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a:effectLst/>
                        </a:rPr>
                        <a:t>0.594</a:t>
                      </a:r>
                      <a:endParaRPr lang="en-IN" sz="1400">
                        <a:effectLst/>
                        <a:latin typeface="Calibri"/>
                        <a:ea typeface="Calibri"/>
                        <a:cs typeface="Times New Roman"/>
                      </a:endParaRPr>
                    </a:p>
                  </a:txBody>
                  <a:tcPr marL="68580" marR="68580" marT="0" marB="0"/>
                </a:tc>
                <a:tc>
                  <a:txBody>
                    <a:bodyPr/>
                    <a:lstStyle/>
                    <a:p>
                      <a:pPr>
                        <a:lnSpc>
                          <a:spcPct val="115000"/>
                        </a:lnSpc>
                        <a:spcAft>
                          <a:spcPts val="0"/>
                        </a:spcAft>
                      </a:pPr>
                      <a:r>
                        <a:rPr lang="en-IN" sz="1600">
                          <a:effectLst/>
                        </a:rPr>
                        <a:t>0.832</a:t>
                      </a:r>
                      <a:endParaRPr lang="en-IN" sz="1400">
                        <a:effectLst/>
                        <a:latin typeface="Calibri"/>
                        <a:ea typeface="Calibri"/>
                        <a:cs typeface="Times New Roman"/>
                      </a:endParaRPr>
                    </a:p>
                  </a:txBody>
                  <a:tcPr marL="68580" marR="68580" marT="0" marB="0"/>
                </a:tc>
              </a:tr>
              <a:tr h="578149">
                <a:tc>
                  <a:txBody>
                    <a:bodyPr/>
                    <a:lstStyle/>
                    <a:p>
                      <a:pPr>
                        <a:lnSpc>
                          <a:spcPct val="115000"/>
                        </a:lnSpc>
                        <a:spcAft>
                          <a:spcPts val="0"/>
                        </a:spcAft>
                      </a:pPr>
                      <a:r>
                        <a:rPr lang="en-IN" sz="1600" dirty="0" smtClean="0">
                          <a:effectLst/>
                        </a:rPr>
                        <a:t>Changes in setting </a:t>
                      </a:r>
                      <a:r>
                        <a:rPr lang="en-IN" sz="1600" dirty="0">
                          <a:effectLst/>
                        </a:rPr>
                        <a:t>level</a:t>
                      </a:r>
                      <a:endParaRPr lang="en-IN"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0.676</a:t>
                      </a:r>
                      <a:endParaRPr lang="en-IN"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0.772</a:t>
                      </a:r>
                      <a:endParaRPr lang="en-IN" sz="1400" dirty="0">
                        <a:effectLst/>
                        <a:latin typeface="Calibri"/>
                        <a:ea typeface="Calibri"/>
                        <a:cs typeface="Times New Roman"/>
                      </a:endParaRPr>
                    </a:p>
                  </a:txBody>
                  <a:tcPr marL="68580" marR="68580" marT="0" marB="0"/>
                </a:tc>
              </a:tr>
              <a:tr h="578149">
                <a:tc>
                  <a:txBody>
                    <a:bodyPr/>
                    <a:lstStyle/>
                    <a:p>
                      <a:pPr>
                        <a:lnSpc>
                          <a:spcPct val="115000"/>
                        </a:lnSpc>
                        <a:spcAft>
                          <a:spcPts val="0"/>
                        </a:spcAft>
                      </a:pPr>
                      <a:r>
                        <a:rPr lang="en-IN" sz="1600" dirty="0">
                          <a:effectLst/>
                        </a:rPr>
                        <a:t>Changes in instrument type</a:t>
                      </a:r>
                      <a:endParaRPr lang="en-IN"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0.557</a:t>
                      </a:r>
                      <a:endParaRPr lang="en-IN"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1</a:t>
                      </a:r>
                      <a:endParaRPr lang="en-IN" sz="1400" dirty="0">
                        <a:effectLst/>
                        <a:latin typeface="Calibri"/>
                        <a:ea typeface="Calibri"/>
                        <a:cs typeface="Times New Roman"/>
                      </a:endParaRPr>
                    </a:p>
                  </a:txBody>
                  <a:tcPr marL="68580" marR="68580" marT="0" marB="0"/>
                </a:tc>
              </a:tr>
              <a:tr h="578149">
                <a:tc>
                  <a:txBody>
                    <a:bodyPr/>
                    <a:lstStyle/>
                    <a:p>
                      <a:pPr>
                        <a:lnSpc>
                          <a:spcPct val="115000"/>
                        </a:lnSpc>
                        <a:spcAft>
                          <a:spcPts val="0"/>
                        </a:spcAft>
                      </a:pPr>
                      <a:r>
                        <a:rPr lang="en-IN" sz="1600" dirty="0">
                          <a:effectLst/>
                        </a:rPr>
                        <a:t>Changes in calibration </a:t>
                      </a:r>
                      <a:endParaRPr lang="en-IN"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a:effectLst/>
                        </a:rPr>
                        <a:t>0.676</a:t>
                      </a:r>
                      <a:endParaRPr lang="en-IN" sz="140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0.739</a:t>
                      </a:r>
                      <a:endParaRPr lang="en-IN" sz="1400" dirty="0">
                        <a:effectLst/>
                        <a:latin typeface="Calibri"/>
                        <a:ea typeface="Calibri"/>
                        <a:cs typeface="Times New Roman"/>
                      </a:endParaRPr>
                    </a:p>
                  </a:txBody>
                  <a:tcPr marL="68580" marR="68580" marT="0" marB="0"/>
                </a:tc>
              </a:tr>
            </a:tbl>
          </a:graphicData>
        </a:graphic>
      </p:graphicFrame>
      <p:graphicFrame>
        <p:nvGraphicFramePr>
          <p:cNvPr id="6" name="Diagram 5"/>
          <p:cNvGraphicFramePr/>
          <p:nvPr>
            <p:extLst>
              <p:ext uri="{D42A27DB-BD31-4B8C-83A1-F6EECF244321}">
                <p14:modId xmlns:p14="http://schemas.microsoft.com/office/powerpoint/2010/main" val="2134559802"/>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8510199"/>
      </p:ext>
    </p:extLst>
  </p:cSld>
  <p:clrMapOvr>
    <a:masterClrMapping/>
  </p:clrMapOvr>
  <mc:AlternateContent xmlns:mc="http://schemas.openxmlformats.org/markup-compatibility/2006" xmlns:p14="http://schemas.microsoft.com/office/powerpoint/2010/main">
    <mc:Choice Requires="p14">
      <p:transition spd="slow" p14:dur="2000" advTm="33972"/>
    </mc:Choice>
    <mc:Fallback xmlns="">
      <p:transition spd="slow" advTm="3397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t>Analysis </a:t>
            </a:r>
            <a:r>
              <a:rPr lang="en-IN" sz="3600" dirty="0" smtClean="0"/>
              <a:t>II</a:t>
            </a:r>
            <a:r>
              <a:rPr lang="en-IN" sz="3600" dirty="0" smtClean="0"/>
              <a:t>: </a:t>
            </a:r>
            <a:r>
              <a:rPr lang="en-IN" sz="3600" dirty="0"/>
              <a:t>QCA </a:t>
            </a:r>
            <a:r>
              <a:rPr lang="en-IN" sz="3600" dirty="0" smtClean="0"/>
              <a:t>(sufficiency conditions)</a:t>
            </a:r>
            <a:endParaRPr lang="en-IN" sz="3600" dirty="0"/>
          </a:p>
        </p:txBody>
      </p:sp>
      <p:sp>
        <p:nvSpPr>
          <p:cNvPr id="4" name="Slide Number Placeholder 3"/>
          <p:cNvSpPr>
            <a:spLocks noGrp="1"/>
          </p:cNvSpPr>
          <p:nvPr>
            <p:ph type="sldNum" sz="quarter" idx="12"/>
          </p:nvPr>
        </p:nvSpPr>
        <p:spPr/>
        <p:txBody>
          <a:bodyPr>
            <a:normAutofit lnSpcReduction="10000"/>
          </a:bodyPr>
          <a:lstStyle/>
          <a:p>
            <a:fld id="{185C95B6-A445-4B1A-988C-ECDEC807E3B1}" type="slidenum">
              <a:rPr lang="en-IN" sz="1100" smtClean="0"/>
              <a:t>14</a:t>
            </a:fld>
            <a:endParaRPr lang="en-IN" sz="1100"/>
          </a:p>
        </p:txBody>
      </p:sp>
      <p:sp>
        <p:nvSpPr>
          <p:cNvPr id="7" name="Content Placeholder 6"/>
          <p:cNvSpPr>
            <a:spLocks noGrp="1"/>
          </p:cNvSpPr>
          <p:nvPr>
            <p:ph sz="quarter" idx="1"/>
          </p:nvPr>
        </p:nvSpPr>
        <p:spPr/>
        <p:txBody>
          <a:bodyPr>
            <a:normAutofit/>
          </a:bodyPr>
          <a:lstStyle/>
          <a:p>
            <a:r>
              <a:rPr lang="en-IN" sz="2000" dirty="0"/>
              <a:t>There are multiple pathways to scaling up.  Three causal </a:t>
            </a:r>
            <a:r>
              <a:rPr lang="en-IN" sz="2000" dirty="0" smtClean="0"/>
              <a:t>combinations are </a:t>
            </a:r>
            <a:r>
              <a:rPr lang="en-IN" sz="2000" dirty="0"/>
              <a:t>found to be sufficient to explain scaling-up:  </a:t>
            </a:r>
          </a:p>
          <a:p>
            <a:pPr lvl="1"/>
            <a:r>
              <a:rPr lang="en-IN" sz="1800" dirty="0"/>
              <a:t>[~</a:t>
            </a:r>
            <a:r>
              <a:rPr lang="en-IN" sz="1800" dirty="0" err="1"/>
              <a:t>obj</a:t>
            </a:r>
            <a:r>
              <a:rPr lang="en-IN" sz="1800" dirty="0"/>
              <a:t>*~calibration</a:t>
            </a:r>
            <a:r>
              <a:rPr lang="en-IN" sz="1800" dirty="0" smtClean="0"/>
              <a:t>]</a:t>
            </a:r>
            <a:endParaRPr lang="en-IN" sz="1800" dirty="0"/>
          </a:p>
          <a:p>
            <a:pPr lvl="1"/>
            <a:r>
              <a:rPr lang="en-IN" sz="1800" dirty="0"/>
              <a:t>[~</a:t>
            </a:r>
            <a:r>
              <a:rPr lang="en-IN" sz="1800" dirty="0" err="1"/>
              <a:t>obj</a:t>
            </a:r>
            <a:r>
              <a:rPr lang="en-IN" sz="1800" dirty="0"/>
              <a:t>*~setting] and </a:t>
            </a:r>
          </a:p>
          <a:p>
            <a:pPr lvl="1"/>
            <a:r>
              <a:rPr lang="en-IN" sz="1800" dirty="0"/>
              <a:t>[~setting*~</a:t>
            </a:r>
            <a:r>
              <a:rPr lang="en-IN" sz="1800" dirty="0" err="1"/>
              <a:t>itype</a:t>
            </a:r>
            <a:r>
              <a:rPr lang="en-IN" sz="1800" dirty="0"/>
              <a:t>*calibration]</a:t>
            </a:r>
          </a:p>
          <a:p>
            <a:endParaRPr lang="en-IN" sz="2000" dirty="0" smtClean="0"/>
          </a:p>
          <a:p>
            <a:r>
              <a:rPr lang="en-IN" sz="2000" dirty="0" smtClean="0"/>
              <a:t>The </a:t>
            </a:r>
            <a:r>
              <a:rPr lang="en-IN" sz="2000" dirty="0"/>
              <a:t>solution coverage (0.84) is high (Ragin, 2008), and it indicates that the solution relates favourably to the outcome </a:t>
            </a:r>
            <a:r>
              <a:rPr lang="en-IN" sz="2000" dirty="0" smtClean="0"/>
              <a:t>observed. </a:t>
            </a:r>
          </a:p>
          <a:p>
            <a:r>
              <a:rPr lang="en-IN" sz="2000" dirty="0" smtClean="0"/>
              <a:t>The </a:t>
            </a:r>
            <a:r>
              <a:rPr lang="en-IN" sz="2000" dirty="0"/>
              <a:t>solution consistency (0.91) indicates that the solution is of relatively high empirical importance in reaching the outcome.</a:t>
            </a:r>
          </a:p>
          <a:p>
            <a:endParaRPr lang="en-IN" sz="2800" dirty="0"/>
          </a:p>
        </p:txBody>
      </p:sp>
      <p:graphicFrame>
        <p:nvGraphicFramePr>
          <p:cNvPr id="5" name="Diagram 4"/>
          <p:cNvGraphicFramePr/>
          <p:nvPr>
            <p:extLst>
              <p:ext uri="{D42A27DB-BD31-4B8C-83A1-F6EECF244321}">
                <p14:modId xmlns:p14="http://schemas.microsoft.com/office/powerpoint/2010/main" val="2134559802"/>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6899747"/>
      </p:ext>
    </p:extLst>
  </p:cSld>
  <p:clrMapOvr>
    <a:masterClrMapping/>
  </p:clrMapOvr>
  <mc:AlternateContent xmlns:mc="http://schemas.openxmlformats.org/markup-compatibility/2006" xmlns:p14="http://schemas.microsoft.com/office/powerpoint/2010/main">
    <mc:Choice Requires="p14">
      <p:transition spd="slow" p14:dur="2000" advTm="25140"/>
    </mc:Choice>
    <mc:Fallback xmlns="">
      <p:transition spd="slow" advTm="2514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Conclusions: implications for policy theory</a:t>
            </a:r>
            <a:endParaRPr lang="en-IN" sz="3200" dirty="0"/>
          </a:p>
        </p:txBody>
      </p:sp>
      <p:sp>
        <p:nvSpPr>
          <p:cNvPr id="4" name="Slide Number Placeholder 3"/>
          <p:cNvSpPr>
            <a:spLocks noGrp="1"/>
          </p:cNvSpPr>
          <p:nvPr>
            <p:ph type="sldNum" sz="quarter" idx="12"/>
          </p:nvPr>
        </p:nvSpPr>
        <p:spPr/>
        <p:txBody>
          <a:bodyPr>
            <a:normAutofit fontScale="85000" lnSpcReduction="20000"/>
          </a:bodyPr>
          <a:lstStyle/>
          <a:p>
            <a:fld id="{185C95B6-A445-4B1A-988C-ECDEC807E3B1}" type="slidenum">
              <a:rPr lang="en-IN" smtClean="0"/>
              <a:t>15</a:t>
            </a:fld>
            <a:endParaRPr lang="en-IN"/>
          </a:p>
        </p:txBody>
      </p:sp>
      <p:sp>
        <p:nvSpPr>
          <p:cNvPr id="3" name="Content Placeholder 2"/>
          <p:cNvSpPr>
            <a:spLocks noGrp="1"/>
          </p:cNvSpPr>
          <p:nvPr>
            <p:ph sz="quarter" idx="1"/>
          </p:nvPr>
        </p:nvSpPr>
        <p:spPr/>
        <p:txBody>
          <a:bodyPr>
            <a:noAutofit/>
          </a:bodyPr>
          <a:lstStyle/>
          <a:p>
            <a:r>
              <a:rPr lang="en-IN" sz="2400" dirty="0" smtClean="0"/>
              <a:t>Combining insights from Case narratives and methods</a:t>
            </a:r>
          </a:p>
          <a:p>
            <a:pPr lvl="1"/>
            <a:r>
              <a:rPr lang="en-IN" sz="2000" dirty="0" smtClean="0"/>
              <a:t>Conservative </a:t>
            </a:r>
            <a:r>
              <a:rPr lang="en-IN" sz="2000" dirty="0"/>
              <a:t>pathways </a:t>
            </a:r>
            <a:r>
              <a:rPr lang="en-IN" sz="2000" dirty="0" smtClean="0"/>
              <a:t>both at </a:t>
            </a:r>
            <a:r>
              <a:rPr lang="en-IN" sz="2000" dirty="0"/>
              <a:t>the goals and means level are associated with </a:t>
            </a:r>
            <a:r>
              <a:rPr lang="en-IN" sz="2000" dirty="0" smtClean="0"/>
              <a:t>pilots that scale-up successfully, </a:t>
            </a:r>
            <a:r>
              <a:rPr lang="en-IN" sz="2000" dirty="0"/>
              <a:t>characterized by ‘minor </a:t>
            </a:r>
            <a:r>
              <a:rPr lang="en-IN" sz="2000" dirty="0" smtClean="0"/>
              <a:t>tinkering</a:t>
            </a:r>
            <a:r>
              <a:rPr lang="en-IN" sz="2000" dirty="0"/>
              <a:t>’ (</a:t>
            </a:r>
            <a:r>
              <a:rPr lang="en-IN" sz="2000" dirty="0" err="1"/>
              <a:t>Majone</a:t>
            </a:r>
            <a:r>
              <a:rPr lang="en-IN" sz="2000" dirty="0"/>
              <a:t>, 1991) to current policy mixes. </a:t>
            </a:r>
            <a:endParaRPr lang="en-IN" sz="2000" dirty="0" smtClean="0"/>
          </a:p>
          <a:p>
            <a:pPr lvl="1"/>
            <a:r>
              <a:rPr lang="en-IN" sz="2000" dirty="0"/>
              <a:t>Trade-offs associated with maintaining pilot in its original form </a:t>
            </a:r>
            <a:r>
              <a:rPr lang="en-IN" sz="2000" dirty="0" smtClean="0"/>
              <a:t>vs</a:t>
            </a:r>
            <a:r>
              <a:rPr lang="en-IN" sz="2000" dirty="0"/>
              <a:t>. not at </a:t>
            </a:r>
            <a:r>
              <a:rPr lang="en-IN" sz="2000" dirty="0" smtClean="0"/>
              <a:t>all (abandon pilot vs. merge some of its parts with ongoing policies).</a:t>
            </a:r>
            <a:endParaRPr lang="en-IN" sz="2000" dirty="0"/>
          </a:p>
          <a:p>
            <a:pPr lvl="1"/>
            <a:r>
              <a:rPr lang="en-IN" sz="2000" dirty="0" smtClean="0"/>
              <a:t>Causal </a:t>
            </a:r>
            <a:r>
              <a:rPr lang="en-IN" sz="2000" dirty="0"/>
              <a:t>mechanisms </a:t>
            </a:r>
            <a:r>
              <a:rPr lang="en-IN" sz="2000" dirty="0" smtClean="0"/>
              <a:t>towards scaling-up primarily </a:t>
            </a:r>
            <a:r>
              <a:rPr lang="en-IN" sz="2000" dirty="0"/>
              <a:t>involve </a:t>
            </a:r>
            <a:r>
              <a:rPr lang="en-IN" sz="2000" dirty="0" smtClean="0"/>
              <a:t>layering.</a:t>
            </a:r>
          </a:p>
          <a:p>
            <a:pPr lvl="1"/>
            <a:r>
              <a:rPr lang="en-IN" sz="2000" dirty="0" smtClean="0"/>
              <a:t>More valuable to look at a collective of comparable policy experiments rather than a ‘piecemeal approach’ (Hoffmann, 2011)</a:t>
            </a:r>
          </a:p>
          <a:p>
            <a:pPr lvl="2"/>
            <a:r>
              <a:rPr lang="en-IN" sz="1600" dirty="0" smtClean="0"/>
              <a:t>Generalizability of pilots is still a challenge</a:t>
            </a:r>
            <a:endParaRPr lang="en-IN" sz="1600" dirty="0"/>
          </a:p>
          <a:p>
            <a:pPr lvl="1"/>
            <a:r>
              <a:rPr lang="en-IN" sz="2000" dirty="0" smtClean="0"/>
              <a:t>Piloting is political in nature and is affected by long incubation period, inter-agency politics and alternate market mechanisms (e.g. through private players)</a:t>
            </a:r>
            <a:endParaRPr lang="en-IN" sz="2400" dirty="0"/>
          </a:p>
        </p:txBody>
      </p:sp>
      <p:graphicFrame>
        <p:nvGraphicFramePr>
          <p:cNvPr id="5" name="Diagram 4"/>
          <p:cNvGraphicFramePr/>
          <p:nvPr>
            <p:extLst>
              <p:ext uri="{D42A27DB-BD31-4B8C-83A1-F6EECF244321}">
                <p14:modId xmlns:p14="http://schemas.microsoft.com/office/powerpoint/2010/main" val="274181907"/>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7794834"/>
      </p:ext>
    </p:extLst>
  </p:cSld>
  <p:clrMapOvr>
    <a:masterClrMapping/>
  </p:clrMapOvr>
  <mc:AlternateContent xmlns:mc="http://schemas.openxmlformats.org/markup-compatibility/2006" xmlns:p14="http://schemas.microsoft.com/office/powerpoint/2010/main">
    <mc:Choice Requires="p14">
      <p:transition spd="slow" p14:dur="2000" advTm="62020"/>
    </mc:Choice>
    <mc:Fallback xmlns="">
      <p:transition spd="slow" advTm="6202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Conclusions: implications for Indian agriculture </a:t>
            </a:r>
            <a:endParaRPr lang="en-IN" sz="3200" dirty="0"/>
          </a:p>
        </p:txBody>
      </p:sp>
      <p:sp>
        <p:nvSpPr>
          <p:cNvPr id="3" name="Slide Number Placeholder 2"/>
          <p:cNvSpPr>
            <a:spLocks noGrp="1"/>
          </p:cNvSpPr>
          <p:nvPr>
            <p:ph type="sldNum" sz="quarter" idx="12"/>
          </p:nvPr>
        </p:nvSpPr>
        <p:spPr/>
        <p:txBody>
          <a:bodyPr>
            <a:normAutofit fontScale="85000" lnSpcReduction="20000"/>
          </a:bodyPr>
          <a:lstStyle/>
          <a:p>
            <a:fld id="{185C95B6-A445-4B1A-988C-ECDEC807E3B1}" type="slidenum">
              <a:rPr lang="en-IN" smtClean="0"/>
              <a:t>16</a:t>
            </a:fld>
            <a:endParaRPr lang="en-IN"/>
          </a:p>
        </p:txBody>
      </p:sp>
      <p:sp>
        <p:nvSpPr>
          <p:cNvPr id="4" name="Content Placeholder 3"/>
          <p:cNvSpPr>
            <a:spLocks noGrp="1"/>
          </p:cNvSpPr>
          <p:nvPr>
            <p:ph sz="quarter" idx="1"/>
          </p:nvPr>
        </p:nvSpPr>
        <p:spPr/>
        <p:txBody>
          <a:bodyPr>
            <a:noAutofit/>
          </a:bodyPr>
          <a:lstStyle/>
          <a:p>
            <a:r>
              <a:rPr lang="en-IN" sz="2000" dirty="0"/>
              <a:t>Policy piloting in Indian agriculture is accompanied by substantial resource investment and political commitment. </a:t>
            </a:r>
          </a:p>
          <a:p>
            <a:r>
              <a:rPr lang="en-IN" sz="2000" dirty="0"/>
              <a:t>High stakes and political risks are associated with the pilot’s performance and its popularity among the citizens (rural vote banks).</a:t>
            </a:r>
          </a:p>
          <a:p>
            <a:pPr lvl="1"/>
            <a:r>
              <a:rPr lang="en-IN" sz="1800" dirty="0"/>
              <a:t>Political decisions on pilots, especially in the agriculture sector can have long-term and cascading effects on farming communities and the economy.  </a:t>
            </a:r>
          </a:p>
          <a:p>
            <a:r>
              <a:rPr lang="en-IN" sz="2000" dirty="0"/>
              <a:t>Policymakers are cautious of investing in risky/unpopular initiatives, while exploring innovative ways to address food security issues. </a:t>
            </a:r>
          </a:p>
          <a:p>
            <a:r>
              <a:rPr lang="en-IN" sz="2000" dirty="0"/>
              <a:t>National pilots are to be devised while balancing expectations for national agriculture growth along with diverse state contexts and priorities. </a:t>
            </a:r>
          </a:p>
          <a:p>
            <a:r>
              <a:rPr lang="en-IN" sz="2000" dirty="0"/>
              <a:t>Non-governmental actor networks are also instrumental to scaling up. </a:t>
            </a:r>
          </a:p>
          <a:p>
            <a:pPr lvl="1"/>
            <a:endParaRPr lang="en-IN" sz="2000" dirty="0"/>
          </a:p>
          <a:p>
            <a:pPr lvl="1"/>
            <a:endParaRPr lang="en-IN" sz="2000" dirty="0"/>
          </a:p>
          <a:p>
            <a:endParaRPr lang="en-IN" sz="2000" dirty="0"/>
          </a:p>
        </p:txBody>
      </p:sp>
      <p:graphicFrame>
        <p:nvGraphicFramePr>
          <p:cNvPr id="6" name="Diagram 5"/>
          <p:cNvGraphicFramePr/>
          <p:nvPr>
            <p:extLst>
              <p:ext uri="{D42A27DB-BD31-4B8C-83A1-F6EECF244321}">
                <p14:modId xmlns:p14="http://schemas.microsoft.com/office/powerpoint/2010/main" val="2912763048"/>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71888"/>
      </p:ext>
    </p:extLst>
  </p:cSld>
  <p:clrMapOvr>
    <a:masterClrMapping/>
  </p:clrMapOvr>
  <mc:AlternateContent xmlns:mc="http://schemas.openxmlformats.org/markup-compatibility/2006" xmlns:p14="http://schemas.microsoft.com/office/powerpoint/2010/main">
    <mc:Choice Requires="p14">
      <p:transition spd="slow" p14:dur="2000" advTm="27158"/>
    </mc:Choice>
    <mc:Fallback xmlns="">
      <p:transition spd="slow" advTm="2715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2798440"/>
            <a:ext cx="8153400" cy="990600"/>
          </a:xfrm>
        </p:spPr>
        <p:txBody>
          <a:bodyPr>
            <a:normAutofit fontScale="90000"/>
          </a:bodyPr>
          <a:lstStyle/>
          <a:p>
            <a:pPr algn="ctr"/>
            <a:r>
              <a:rPr lang="en-IN" dirty="0" smtClean="0"/>
              <a:t>Thank you for your </a:t>
            </a:r>
            <a:r>
              <a:rPr lang="en-IN" dirty="0" smtClean="0"/>
              <a:t>attention</a:t>
            </a:r>
            <a:br>
              <a:rPr lang="en-IN" dirty="0" smtClean="0"/>
            </a:br>
            <a:r>
              <a:rPr lang="en-IN" dirty="0"/>
              <a:t/>
            </a:r>
            <a:br>
              <a:rPr lang="en-IN" dirty="0"/>
            </a:br>
            <a:r>
              <a:rPr lang="en-IN" dirty="0" smtClean="0"/>
              <a:t>sreeja.nair@u.nus.edu</a:t>
            </a:r>
            <a:r>
              <a:rPr lang="en-IN" dirty="0" smtClean="0"/>
              <a:t/>
            </a:r>
            <a:br>
              <a:rPr lang="en-IN" dirty="0" smtClean="0"/>
            </a:br>
            <a:r>
              <a:rPr lang="en-IN" dirty="0" smtClean="0"/>
              <a:t/>
            </a:r>
            <a:br>
              <a:rPr lang="en-IN" dirty="0" smtClean="0"/>
            </a:br>
            <a:r>
              <a:rPr lang="en-IN" dirty="0" smtClean="0"/>
              <a:t> </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185C95B6-A445-4B1A-988C-ECDEC807E3B1}" type="slidenum">
              <a:rPr lang="en-IN" smtClean="0"/>
              <a:t>17</a:t>
            </a:fld>
            <a:endParaRPr lang="en-IN"/>
          </a:p>
        </p:txBody>
      </p:sp>
    </p:spTree>
    <p:extLst>
      <p:ext uri="{BB962C8B-B14F-4D97-AF65-F5344CB8AC3E}">
        <p14:creationId xmlns:p14="http://schemas.microsoft.com/office/powerpoint/2010/main" val="1075922695"/>
      </p:ext>
    </p:extLst>
  </p:cSld>
  <p:clrMapOvr>
    <a:masterClrMapping/>
  </p:clrMapOvr>
  <mc:AlternateContent xmlns:mc="http://schemas.openxmlformats.org/markup-compatibility/2006" xmlns:p14="http://schemas.microsoft.com/office/powerpoint/2010/main">
    <mc:Choice Requires="p14">
      <p:transition spd="slow" p14:dur="2000" advTm="175"/>
    </mc:Choice>
    <mc:Fallback xmlns="">
      <p:transition spd="slow" advTm="17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Background </a:t>
            </a:r>
            <a:endParaRPr lang="en-IN" dirty="0"/>
          </a:p>
        </p:txBody>
      </p:sp>
      <p:sp>
        <p:nvSpPr>
          <p:cNvPr id="4" name="Slide Number Placeholder 3"/>
          <p:cNvSpPr>
            <a:spLocks noGrp="1"/>
          </p:cNvSpPr>
          <p:nvPr>
            <p:ph type="sldNum" sz="quarter" idx="12"/>
          </p:nvPr>
        </p:nvSpPr>
        <p:spPr/>
        <p:txBody>
          <a:bodyPr>
            <a:normAutofit fontScale="85000" lnSpcReduction="20000"/>
          </a:bodyPr>
          <a:lstStyle/>
          <a:p>
            <a:fld id="{185C95B6-A445-4B1A-988C-ECDEC807E3B1}" type="slidenum">
              <a:rPr lang="en-IN" smtClean="0"/>
              <a:t>2</a:t>
            </a:fld>
            <a:endParaRPr lang="en-IN"/>
          </a:p>
        </p:txBody>
      </p:sp>
      <p:sp>
        <p:nvSpPr>
          <p:cNvPr id="3" name="Content Placeholder 2"/>
          <p:cNvSpPr>
            <a:spLocks noGrp="1"/>
          </p:cNvSpPr>
          <p:nvPr>
            <p:ph sz="quarter" idx="1"/>
          </p:nvPr>
        </p:nvSpPr>
        <p:spPr/>
        <p:txBody>
          <a:bodyPr>
            <a:normAutofit/>
          </a:bodyPr>
          <a:lstStyle/>
          <a:p>
            <a:r>
              <a:rPr lang="en-IN" sz="2000" dirty="0" smtClean="0"/>
              <a:t>Uncertainty and complexity in policymaking can be addressed by designing policy initiatives as experiments and planning them “incrementally and adaptively” (</a:t>
            </a:r>
            <a:r>
              <a:rPr lang="en-IN" sz="2000" dirty="0" err="1" smtClean="0"/>
              <a:t>Rondinelli</a:t>
            </a:r>
            <a:r>
              <a:rPr lang="en-IN" sz="2000" dirty="0" smtClean="0"/>
              <a:t>, 2003). </a:t>
            </a:r>
          </a:p>
          <a:p>
            <a:r>
              <a:rPr lang="en-IN" sz="2000" dirty="0" smtClean="0"/>
              <a:t>The </a:t>
            </a:r>
            <a:r>
              <a:rPr lang="en-IN" sz="2000" dirty="0"/>
              <a:t>experimental aspect </a:t>
            </a:r>
            <a:r>
              <a:rPr lang="en-IN" sz="2000" dirty="0" smtClean="0"/>
              <a:t>relates to uncertainty </a:t>
            </a:r>
            <a:r>
              <a:rPr lang="en-IN" sz="2000" dirty="0"/>
              <a:t>of their applicability to the policy problem and context on implementation (Anderson, 1975) </a:t>
            </a:r>
            <a:r>
              <a:rPr lang="en-IN" sz="2000" dirty="0" smtClean="0"/>
              <a:t>and its superiority </a:t>
            </a:r>
            <a:r>
              <a:rPr lang="en-IN" sz="2000" dirty="0"/>
              <a:t>among other policy alternatives (Gardner, 1995). </a:t>
            </a:r>
            <a:endParaRPr lang="en-IN" sz="2000" dirty="0" smtClean="0"/>
          </a:p>
          <a:p>
            <a:endParaRPr lang="en-IN" sz="2000" b="1" dirty="0" smtClean="0"/>
          </a:p>
          <a:p>
            <a:r>
              <a:rPr lang="en-IN" sz="2000" b="1" dirty="0" smtClean="0"/>
              <a:t>While </a:t>
            </a:r>
            <a:r>
              <a:rPr lang="en-IN" sz="2000" b="1" dirty="0"/>
              <a:t>the importance of policy </a:t>
            </a:r>
            <a:r>
              <a:rPr lang="en-IN" sz="2000" b="1" dirty="0" smtClean="0"/>
              <a:t>experiments for policy </a:t>
            </a:r>
            <a:r>
              <a:rPr lang="en-IN" sz="2000" b="1" dirty="0"/>
              <a:t>formulation and change under uncertainty and complexity is acknowledged in theory , </a:t>
            </a:r>
            <a:r>
              <a:rPr lang="en-IN" sz="2000" b="1" dirty="0" smtClean="0"/>
              <a:t>systematic evidence </a:t>
            </a:r>
            <a:r>
              <a:rPr lang="en-IN" sz="2000" b="1" dirty="0"/>
              <a:t>of how they scale up </a:t>
            </a:r>
            <a:r>
              <a:rPr lang="en-IN" sz="2000" b="1" dirty="0" smtClean="0"/>
              <a:t>(factors and processes) and influence policy in practice </a:t>
            </a:r>
            <a:r>
              <a:rPr lang="en-IN" sz="2000" b="1" dirty="0"/>
              <a:t>is lacking. </a:t>
            </a:r>
          </a:p>
          <a:p>
            <a:pPr lvl="1"/>
            <a:endParaRPr lang="en-IN" sz="2000" dirty="0"/>
          </a:p>
          <a:p>
            <a:endParaRPr lang="en-IN" sz="2000" dirty="0"/>
          </a:p>
          <a:p>
            <a:endParaRPr lang="en-IN" sz="2000" dirty="0"/>
          </a:p>
          <a:p>
            <a:pPr marL="82296" indent="0">
              <a:buNone/>
            </a:pPr>
            <a:endParaRPr lang="en-IN" sz="2000" dirty="0"/>
          </a:p>
          <a:p>
            <a:endParaRPr lang="en-IN" dirty="0" smtClean="0"/>
          </a:p>
        </p:txBody>
      </p:sp>
      <p:graphicFrame>
        <p:nvGraphicFramePr>
          <p:cNvPr id="6" name="Diagram 5"/>
          <p:cNvGraphicFramePr/>
          <p:nvPr>
            <p:extLst>
              <p:ext uri="{D42A27DB-BD31-4B8C-83A1-F6EECF244321}">
                <p14:modId xmlns:p14="http://schemas.microsoft.com/office/powerpoint/2010/main" val="1938547451"/>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3111368"/>
      </p:ext>
    </p:extLst>
  </p:cSld>
  <p:clrMapOvr>
    <a:masterClrMapping/>
  </p:clrMapOvr>
  <mc:AlternateContent xmlns:mc="http://schemas.openxmlformats.org/markup-compatibility/2006" xmlns:p14="http://schemas.microsoft.com/office/powerpoint/2010/main">
    <mc:Choice Requires="p14">
      <p:transition spd="slow" p14:dur="2000" advTm="75410"/>
    </mc:Choice>
    <mc:Fallback xmlns="">
      <p:transition spd="slow" advTm="7541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Summary of insights from literature</a:t>
            </a:r>
          </a:p>
        </p:txBody>
      </p:sp>
      <p:sp>
        <p:nvSpPr>
          <p:cNvPr id="3" name="Slide Number Placeholder 2"/>
          <p:cNvSpPr>
            <a:spLocks noGrp="1"/>
          </p:cNvSpPr>
          <p:nvPr>
            <p:ph type="sldNum" sz="quarter" idx="12"/>
          </p:nvPr>
        </p:nvSpPr>
        <p:spPr/>
        <p:txBody>
          <a:bodyPr>
            <a:normAutofit fontScale="85000" lnSpcReduction="20000"/>
          </a:bodyPr>
          <a:lstStyle/>
          <a:p>
            <a:fld id="{185C95B6-A445-4B1A-988C-ECDEC807E3B1}" type="slidenum">
              <a:rPr lang="en-IN" smtClean="0"/>
              <a:t>3</a:t>
            </a:fld>
            <a:endParaRPr lang="en-IN"/>
          </a:p>
        </p:txBody>
      </p:sp>
      <p:sp>
        <p:nvSpPr>
          <p:cNvPr id="4" name="Content Placeholder 3"/>
          <p:cNvSpPr>
            <a:spLocks noGrp="1"/>
          </p:cNvSpPr>
          <p:nvPr>
            <p:ph sz="quarter" idx="1"/>
          </p:nvPr>
        </p:nvSpPr>
        <p:spPr>
          <a:xfrm>
            <a:off x="612648" y="1600200"/>
            <a:ext cx="8153400" cy="1540768"/>
          </a:xfrm>
        </p:spPr>
        <p:txBody>
          <a:bodyPr>
            <a:noAutofit/>
          </a:bodyPr>
          <a:lstStyle/>
          <a:p>
            <a:r>
              <a:rPr lang="en-IN" sz="2000" dirty="0" smtClean="0"/>
              <a:t>Scaling up refers to: </a:t>
            </a:r>
          </a:p>
          <a:p>
            <a:pPr lvl="1"/>
            <a:r>
              <a:rPr lang="en-IN" sz="1800" dirty="0" smtClean="0"/>
              <a:t>Expanding</a:t>
            </a:r>
            <a:r>
              <a:rPr lang="en-IN" sz="1800" dirty="0"/>
              <a:t>, replicating, adapting and sustaining policies and programmes over space and time (Hartmann and Lin, 2007)</a:t>
            </a:r>
          </a:p>
          <a:p>
            <a:pPr lvl="1"/>
            <a:r>
              <a:rPr lang="en-IN" sz="1800" dirty="0" smtClean="0"/>
              <a:t>Increase </a:t>
            </a:r>
            <a:r>
              <a:rPr lang="en-IN" sz="1800" dirty="0"/>
              <a:t>in the scale </a:t>
            </a:r>
            <a:r>
              <a:rPr lang="en-IN" sz="1800" dirty="0" smtClean="0"/>
              <a:t>(complexity</a:t>
            </a:r>
            <a:r>
              <a:rPr lang="en-IN" sz="1800" dirty="0"/>
              <a:t>, </a:t>
            </a:r>
            <a:r>
              <a:rPr lang="en-IN" sz="1800" dirty="0" smtClean="0"/>
              <a:t>actors</a:t>
            </a:r>
            <a:r>
              <a:rPr lang="en-IN" sz="1800" dirty="0"/>
              <a:t>, policy components and administrative </a:t>
            </a:r>
            <a:r>
              <a:rPr lang="en-IN" sz="1800" dirty="0" smtClean="0"/>
              <a:t>layers) </a:t>
            </a:r>
            <a:r>
              <a:rPr lang="en-IN" sz="1800" dirty="0"/>
              <a:t>of the pilot (Vreugdenhil et al, 2012</a:t>
            </a:r>
            <a:r>
              <a:rPr lang="en-IN" sz="1800" dirty="0" smtClean="0"/>
              <a:t>).</a:t>
            </a:r>
            <a:endParaRPr lang="en-IN" sz="1600" dirty="0"/>
          </a:p>
        </p:txBody>
      </p:sp>
      <p:pic>
        <p:nvPicPr>
          <p:cNvPr id="5" name="Picture 2"/>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33774" r="8211" b="1859"/>
          <a:stretch/>
        </p:blipFill>
        <p:spPr bwMode="auto">
          <a:xfrm>
            <a:off x="1043608" y="3430785"/>
            <a:ext cx="6425991" cy="3022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524328" y="3718773"/>
            <a:ext cx="1224136" cy="369332"/>
          </a:xfrm>
          <a:prstGeom prst="rect">
            <a:avLst/>
          </a:prstGeom>
          <a:noFill/>
        </p:spPr>
        <p:txBody>
          <a:bodyPr wrap="square" rtlCol="0">
            <a:spAutoFit/>
          </a:bodyPr>
          <a:lstStyle/>
          <a:p>
            <a:pPr algn="ctr"/>
            <a:r>
              <a:rPr lang="en-IN" b="1" dirty="0" smtClean="0">
                <a:solidFill>
                  <a:srgbClr val="FF0000"/>
                </a:solidFill>
              </a:rPr>
              <a:t>Scaling up</a:t>
            </a:r>
            <a:endParaRPr lang="en-IN" b="1" dirty="0">
              <a:solidFill>
                <a:srgbClr val="FF0000"/>
              </a:solidFill>
            </a:endParaRPr>
          </a:p>
        </p:txBody>
      </p:sp>
      <p:sp>
        <p:nvSpPr>
          <p:cNvPr id="7" name="Oval 6"/>
          <p:cNvSpPr/>
          <p:nvPr/>
        </p:nvSpPr>
        <p:spPr>
          <a:xfrm>
            <a:off x="3725183" y="3429000"/>
            <a:ext cx="4032448" cy="2158455"/>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52120" y="5805264"/>
            <a:ext cx="2780633" cy="338554"/>
          </a:xfrm>
          <a:prstGeom prst="rect">
            <a:avLst/>
          </a:prstGeom>
        </p:spPr>
        <p:txBody>
          <a:bodyPr wrap="none">
            <a:spAutoFit/>
          </a:bodyPr>
          <a:lstStyle/>
          <a:p>
            <a:r>
              <a:rPr lang="en-IN" sz="1600" dirty="0" smtClean="0"/>
              <a:t>Source: Vreugdenhil </a:t>
            </a:r>
            <a:r>
              <a:rPr lang="en-IN" sz="1600" dirty="0"/>
              <a:t>et al, 2012</a:t>
            </a:r>
          </a:p>
        </p:txBody>
      </p:sp>
      <p:graphicFrame>
        <p:nvGraphicFramePr>
          <p:cNvPr id="10" name="Diagram 9"/>
          <p:cNvGraphicFramePr/>
          <p:nvPr>
            <p:extLst>
              <p:ext uri="{D42A27DB-BD31-4B8C-83A1-F6EECF244321}">
                <p14:modId xmlns:p14="http://schemas.microsoft.com/office/powerpoint/2010/main" val="526212678"/>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00279859"/>
      </p:ext>
    </p:extLst>
  </p:cSld>
  <p:clrMapOvr>
    <a:masterClrMapping/>
  </p:clrMapOvr>
  <mc:AlternateContent xmlns:mc="http://schemas.openxmlformats.org/markup-compatibility/2006" xmlns:p14="http://schemas.microsoft.com/office/powerpoint/2010/main">
    <mc:Choice Requires="p14">
      <p:transition spd="slow" p14:dur="2000" advTm="58228"/>
    </mc:Choice>
    <mc:Fallback xmlns="">
      <p:transition spd="slow" advTm="5822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Summary of </a:t>
            </a:r>
            <a:r>
              <a:rPr lang="en-IN" dirty="0" smtClean="0"/>
              <a:t>insights from </a:t>
            </a:r>
            <a:r>
              <a:rPr lang="en-IN" dirty="0"/>
              <a:t>literature</a:t>
            </a:r>
          </a:p>
        </p:txBody>
      </p:sp>
      <p:sp>
        <p:nvSpPr>
          <p:cNvPr id="3" name="Slide Number Placeholder 2"/>
          <p:cNvSpPr>
            <a:spLocks noGrp="1"/>
          </p:cNvSpPr>
          <p:nvPr>
            <p:ph type="sldNum" sz="quarter" idx="12"/>
          </p:nvPr>
        </p:nvSpPr>
        <p:spPr/>
        <p:txBody>
          <a:bodyPr>
            <a:normAutofit fontScale="85000" lnSpcReduction="20000"/>
          </a:bodyPr>
          <a:lstStyle/>
          <a:p>
            <a:fld id="{185C95B6-A445-4B1A-988C-ECDEC807E3B1}" type="slidenum">
              <a:rPr lang="en-IN" smtClean="0"/>
              <a:t>4</a:t>
            </a:fld>
            <a:endParaRPr lang="en-IN"/>
          </a:p>
        </p:txBody>
      </p:sp>
      <p:sp>
        <p:nvSpPr>
          <p:cNvPr id="5" name="Content Placeholder 4"/>
          <p:cNvSpPr>
            <a:spLocks noGrp="1"/>
          </p:cNvSpPr>
          <p:nvPr>
            <p:ph sz="quarter" idx="1"/>
          </p:nvPr>
        </p:nvSpPr>
        <p:spPr>
          <a:xfrm>
            <a:off x="467544" y="1600200"/>
            <a:ext cx="8153400" cy="4495800"/>
          </a:xfrm>
        </p:spPr>
        <p:txBody>
          <a:bodyPr>
            <a:normAutofit/>
          </a:bodyPr>
          <a:lstStyle/>
          <a:p>
            <a:pPr>
              <a:spcBef>
                <a:spcPts val="0"/>
              </a:spcBef>
            </a:pPr>
            <a:r>
              <a:rPr lang="en-IN" sz="2000" dirty="0" smtClean="0"/>
              <a:t>Piloting, an important form of policy experimentation, is suggested as a promising means to:</a:t>
            </a:r>
          </a:p>
          <a:p>
            <a:pPr lvl="1">
              <a:spcBef>
                <a:spcPts val="0"/>
              </a:spcBef>
            </a:pPr>
            <a:r>
              <a:rPr lang="en-IN" sz="1800" dirty="0" smtClean="0"/>
              <a:t>Allow government programmes and policies to be pre-tested before launching them fully, and at a wider scale (Cabinet Office, 2013) </a:t>
            </a:r>
          </a:p>
          <a:p>
            <a:pPr lvl="1">
              <a:spcBef>
                <a:spcPts val="0"/>
              </a:spcBef>
            </a:pPr>
            <a:r>
              <a:rPr lang="en-IN" sz="1800" dirty="0" smtClean="0"/>
              <a:t>Address policy complexity and uncertainty (Vreugdenhil et al, 2010)</a:t>
            </a:r>
          </a:p>
          <a:p>
            <a:pPr lvl="1">
              <a:spcBef>
                <a:spcPts val="0"/>
              </a:spcBef>
            </a:pPr>
            <a:r>
              <a:rPr lang="en-IN" sz="1800" dirty="0" smtClean="0"/>
              <a:t>Launch new programs at a controlled scale (Weiss, 1975; Swanson and </a:t>
            </a:r>
            <a:r>
              <a:rPr lang="en-IN" sz="1800" dirty="0" err="1" smtClean="0"/>
              <a:t>Bhadwal</a:t>
            </a:r>
            <a:r>
              <a:rPr lang="en-IN" sz="1800" dirty="0" smtClean="0"/>
              <a:t>, 2009; LSHTM, 2013) </a:t>
            </a:r>
          </a:p>
          <a:p>
            <a:pPr lvl="1">
              <a:spcBef>
                <a:spcPts val="0"/>
              </a:spcBef>
            </a:pPr>
            <a:r>
              <a:rPr lang="en-IN" sz="1800" dirty="0" smtClean="0"/>
              <a:t>Introduce variation in policy responses (Swanson and </a:t>
            </a:r>
            <a:r>
              <a:rPr lang="en-IN" sz="1800" dirty="0" err="1" smtClean="0"/>
              <a:t>Bhadwal</a:t>
            </a:r>
            <a:r>
              <a:rPr lang="en-IN" sz="1800" dirty="0" smtClean="0"/>
              <a:t>, 2009)</a:t>
            </a:r>
            <a:endParaRPr lang="en-IN" sz="1800" b="1" dirty="0" smtClean="0"/>
          </a:p>
          <a:p>
            <a:pPr lvl="1">
              <a:spcBef>
                <a:spcPts val="0"/>
              </a:spcBef>
            </a:pPr>
            <a:r>
              <a:rPr lang="en-IN" sz="1800" dirty="0" smtClean="0"/>
              <a:t>Evidence-based policymaking (Martin and Sanderson, 2000; </a:t>
            </a:r>
            <a:r>
              <a:rPr lang="en-IN" sz="1800" dirty="0" err="1" smtClean="0"/>
              <a:t>Bevir</a:t>
            </a:r>
            <a:r>
              <a:rPr lang="en-IN" sz="1800" dirty="0" smtClean="0"/>
              <a:t>, 2008)</a:t>
            </a:r>
          </a:p>
          <a:p>
            <a:pPr lvl="1">
              <a:spcBef>
                <a:spcPts val="0"/>
              </a:spcBef>
            </a:pPr>
            <a:r>
              <a:rPr lang="en-IN" sz="1800" dirty="0" smtClean="0"/>
              <a:t>Demonstrate best practices (Weiss, 1975), set “provisional goals’ (</a:t>
            </a:r>
            <a:r>
              <a:rPr lang="en-IN" sz="1800" dirty="0" err="1" smtClean="0"/>
              <a:t>Sabel</a:t>
            </a:r>
            <a:r>
              <a:rPr lang="en-IN" sz="1800" dirty="0" smtClean="0"/>
              <a:t> and </a:t>
            </a:r>
            <a:r>
              <a:rPr lang="en-IN" sz="1800" dirty="0" err="1" smtClean="0"/>
              <a:t>Zeitling</a:t>
            </a:r>
            <a:r>
              <a:rPr lang="en-IN" sz="1800" dirty="0" smtClean="0"/>
              <a:t>, 2012), learning (LSHTM, 2013) and explore improved </a:t>
            </a:r>
            <a:r>
              <a:rPr lang="en-IN" sz="1800" dirty="0"/>
              <a:t>policy designs and mixes (</a:t>
            </a:r>
            <a:r>
              <a:rPr lang="en-IN" sz="1800" dirty="0" err="1"/>
              <a:t>Majone</a:t>
            </a:r>
            <a:r>
              <a:rPr lang="en-IN" sz="1800" dirty="0"/>
              <a:t> 1991; </a:t>
            </a:r>
            <a:r>
              <a:rPr lang="en-IN" sz="1800" dirty="0" err="1"/>
              <a:t>Howlett</a:t>
            </a:r>
            <a:r>
              <a:rPr lang="en-IN" sz="1800" dirty="0"/>
              <a:t>, 2014)</a:t>
            </a:r>
          </a:p>
          <a:p>
            <a:pPr>
              <a:spcBef>
                <a:spcPts val="0"/>
              </a:spcBef>
            </a:pPr>
            <a:endParaRPr lang="en-IN" dirty="0" smtClean="0"/>
          </a:p>
          <a:p>
            <a:pPr>
              <a:spcBef>
                <a:spcPts val="0"/>
              </a:spcBef>
            </a:pPr>
            <a:endParaRPr lang="en-IN" dirty="0" smtClean="0"/>
          </a:p>
          <a:p>
            <a:pPr>
              <a:spcBef>
                <a:spcPts val="0"/>
              </a:spcBef>
            </a:pPr>
            <a:endParaRPr lang="en-IN" dirty="0"/>
          </a:p>
        </p:txBody>
      </p:sp>
      <p:graphicFrame>
        <p:nvGraphicFramePr>
          <p:cNvPr id="6" name="Diagram 5"/>
          <p:cNvGraphicFramePr/>
          <p:nvPr>
            <p:extLst>
              <p:ext uri="{D42A27DB-BD31-4B8C-83A1-F6EECF244321}">
                <p14:modId xmlns:p14="http://schemas.microsoft.com/office/powerpoint/2010/main" val="1861282350"/>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6512606"/>
      </p:ext>
    </p:extLst>
  </p:cSld>
  <p:clrMapOvr>
    <a:masterClrMapping/>
  </p:clrMapOvr>
  <mc:AlternateContent xmlns:mc="http://schemas.openxmlformats.org/markup-compatibility/2006" xmlns:p14="http://schemas.microsoft.com/office/powerpoint/2010/main">
    <mc:Choice Requires="p14">
      <p:transition spd="slow" p14:dur="2000" advTm="50089"/>
    </mc:Choice>
    <mc:Fallback xmlns="">
      <p:transition spd="slow" advTm="5008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a:t>Summary of insights from literature</a:t>
            </a:r>
            <a:endParaRPr lang="en-IN" sz="3200" dirty="0"/>
          </a:p>
        </p:txBody>
      </p:sp>
      <p:sp>
        <p:nvSpPr>
          <p:cNvPr id="3" name="Slide Number Placeholder 2"/>
          <p:cNvSpPr>
            <a:spLocks noGrp="1"/>
          </p:cNvSpPr>
          <p:nvPr>
            <p:ph type="sldNum" sz="quarter" idx="12"/>
          </p:nvPr>
        </p:nvSpPr>
        <p:spPr/>
        <p:txBody>
          <a:bodyPr>
            <a:normAutofit fontScale="85000" lnSpcReduction="20000"/>
          </a:bodyPr>
          <a:lstStyle/>
          <a:p>
            <a:fld id="{185C95B6-A445-4B1A-988C-ECDEC807E3B1}" type="slidenum">
              <a:rPr lang="en-IN" smtClean="0"/>
              <a:t>5</a:t>
            </a:fld>
            <a:endParaRPr lang="en-IN"/>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89522511"/>
              </p:ext>
            </p:extLst>
          </p:nvPr>
        </p:nvGraphicFramePr>
        <p:xfrm>
          <a:off x="395537" y="1628800"/>
          <a:ext cx="8208911" cy="4816798"/>
        </p:xfrm>
        <a:graphic>
          <a:graphicData uri="http://schemas.openxmlformats.org/drawingml/2006/table">
            <a:tbl>
              <a:tblPr firstRow="1" bandRow="1">
                <a:tableStyleId>{5C22544A-7EE6-4342-B048-85BDC9FD1C3A}</a:tableStyleId>
              </a:tblPr>
              <a:tblGrid>
                <a:gridCol w="2000919"/>
                <a:gridCol w="6207992"/>
              </a:tblGrid>
              <a:tr h="350396">
                <a:tc>
                  <a:txBody>
                    <a:bodyPr/>
                    <a:lstStyle/>
                    <a:p>
                      <a:r>
                        <a:rPr lang="en-IN" sz="1600" dirty="0" smtClean="0"/>
                        <a:t>Characteristic</a:t>
                      </a:r>
                      <a:endParaRPr lang="en-IN" sz="1600" dirty="0"/>
                    </a:p>
                  </a:txBody>
                  <a:tcPr/>
                </a:tc>
                <a:tc>
                  <a:txBody>
                    <a:bodyPr/>
                    <a:lstStyle/>
                    <a:p>
                      <a:r>
                        <a:rPr lang="en-IN" sz="1600" dirty="0" smtClean="0"/>
                        <a:t>Literature</a:t>
                      </a:r>
                      <a:r>
                        <a:rPr lang="en-IN" sz="1600" baseline="0" dirty="0" smtClean="0"/>
                        <a:t> and gaps</a:t>
                      </a:r>
                      <a:endParaRPr lang="en-IN" sz="1600" dirty="0"/>
                    </a:p>
                  </a:txBody>
                  <a:tcPr/>
                </a:tc>
              </a:tr>
              <a:tr h="350396">
                <a:tc>
                  <a:txBody>
                    <a:bodyPr/>
                    <a:lstStyle/>
                    <a:p>
                      <a:r>
                        <a:rPr lang="en-IN" sz="1600" dirty="0" smtClean="0"/>
                        <a:t>Governance Level</a:t>
                      </a:r>
                      <a:endParaRPr lang="en-IN"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smtClean="0">
                          <a:solidFill>
                            <a:schemeClr val="dk1"/>
                          </a:solidFill>
                          <a:effectLst/>
                          <a:latin typeface="+mn-lt"/>
                          <a:ea typeface="+mn-ea"/>
                          <a:cs typeface="+mn-cs"/>
                        </a:rPr>
                        <a:t>Largely driven by governments at sub-national levels</a:t>
                      </a:r>
                      <a:endParaRPr lang="en-IN" sz="1600" dirty="0"/>
                    </a:p>
                  </a:txBody>
                  <a:tcPr/>
                </a:tc>
              </a:tr>
              <a:tr h="1099408">
                <a:tc>
                  <a:txBody>
                    <a:bodyPr/>
                    <a:lstStyle/>
                    <a:p>
                      <a:r>
                        <a:rPr lang="en-IN" sz="1600" dirty="0" smtClean="0"/>
                        <a:t>Influencing</a:t>
                      </a:r>
                      <a:r>
                        <a:rPr lang="en-IN" sz="1600" baseline="0" dirty="0" smtClean="0"/>
                        <a:t> factors</a:t>
                      </a:r>
                      <a:endParaRPr lang="en-IN"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kern="1200" dirty="0" smtClean="0">
                          <a:solidFill>
                            <a:schemeClr val="dk1"/>
                          </a:solidFill>
                          <a:effectLst/>
                          <a:latin typeface="+mn-lt"/>
                          <a:ea typeface="+mn-ea"/>
                          <a:cs typeface="+mn-cs"/>
                        </a:rPr>
                        <a:t>Several factors identified in a fragmented manner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kern="1200" dirty="0" smtClean="0">
                          <a:solidFill>
                            <a:schemeClr val="dk1"/>
                          </a:solidFill>
                          <a:effectLst/>
                          <a:latin typeface="+mn-lt"/>
                          <a:ea typeface="+mn-ea"/>
                          <a:cs typeface="+mn-cs"/>
                        </a:rPr>
                        <a:t>Convergence</a:t>
                      </a:r>
                      <a:r>
                        <a:rPr kumimoji="0" lang="en-IN" sz="1600" kern="1200" baseline="0" dirty="0" smtClean="0">
                          <a:solidFill>
                            <a:schemeClr val="dk1"/>
                          </a:solidFill>
                          <a:effectLst/>
                          <a:latin typeface="+mn-lt"/>
                          <a:ea typeface="+mn-ea"/>
                          <a:cs typeface="+mn-cs"/>
                        </a:rPr>
                        <a:t> with current </a:t>
                      </a:r>
                      <a:r>
                        <a:rPr kumimoji="0" lang="en-IN" sz="1600" kern="1200" dirty="0" smtClean="0">
                          <a:solidFill>
                            <a:schemeClr val="dk1"/>
                          </a:solidFill>
                          <a:effectLst/>
                          <a:latin typeface="+mn-lt"/>
                          <a:ea typeface="+mn-ea"/>
                          <a:cs typeface="+mn-cs"/>
                        </a:rPr>
                        <a:t>policies/ preferred policy direction, evidence of effectiveness, flexibility to local context, stakeholder support, resource availability, leadership, institutional capacities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kern="1200" dirty="0" smtClean="0">
                          <a:solidFill>
                            <a:schemeClr val="dk1"/>
                          </a:solidFill>
                          <a:effectLst/>
                          <a:latin typeface="+mn-lt"/>
                          <a:ea typeface="+mn-ea"/>
                          <a:cs typeface="+mn-cs"/>
                        </a:rPr>
                        <a:t>Limited generalizability of the findings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600" kern="1200" dirty="0" smtClean="0">
                          <a:solidFill>
                            <a:schemeClr val="dk1"/>
                          </a:solidFill>
                          <a:effectLst/>
                          <a:latin typeface="+mn-lt"/>
                          <a:ea typeface="+mn-ea"/>
                          <a:cs typeface="+mn-cs"/>
                        </a:rPr>
                        <a:t>Lack of analysis of comparative</a:t>
                      </a:r>
                      <a:r>
                        <a:rPr kumimoji="0" lang="en-IN" sz="1600" kern="1200" baseline="0" dirty="0" smtClean="0">
                          <a:solidFill>
                            <a:schemeClr val="dk1"/>
                          </a:solidFill>
                          <a:effectLst/>
                          <a:latin typeface="+mn-lt"/>
                          <a:ea typeface="+mn-ea"/>
                          <a:cs typeface="+mn-cs"/>
                        </a:rPr>
                        <a:t> influence and interaction effects between </a:t>
                      </a:r>
                      <a:r>
                        <a:rPr kumimoji="0" lang="en-IN" sz="1600" kern="1200" dirty="0" smtClean="0">
                          <a:solidFill>
                            <a:schemeClr val="dk1"/>
                          </a:solidFill>
                          <a:effectLst/>
                          <a:latin typeface="+mn-lt"/>
                          <a:ea typeface="+mn-ea"/>
                          <a:cs typeface="+mn-cs"/>
                        </a:rPr>
                        <a:t>multiple relevant factors</a:t>
                      </a:r>
                      <a:endParaRPr lang="en-IN" sz="1600" dirty="0"/>
                    </a:p>
                  </a:txBody>
                  <a:tcPr/>
                </a:tc>
              </a:tr>
              <a:tr h="565210">
                <a:tc>
                  <a:txBody>
                    <a:bodyPr/>
                    <a:lstStyle/>
                    <a:p>
                      <a:r>
                        <a:rPr lang="en-IN" sz="1600" dirty="0" smtClean="0"/>
                        <a:t>Sectors </a:t>
                      </a:r>
                      <a:endParaRPr lang="en-IN"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smtClean="0">
                          <a:solidFill>
                            <a:schemeClr val="dk1"/>
                          </a:solidFill>
                          <a:effectLst/>
                          <a:latin typeface="+mn-lt"/>
                          <a:ea typeface="+mn-ea"/>
                          <a:cs typeface="+mn-cs"/>
                        </a:rPr>
                        <a:t>Social policy sectors (especially health) and less in social-ecological settings (high risk and uncertainty)</a:t>
                      </a:r>
                      <a:endParaRPr lang="en-IN" sz="1600" dirty="0"/>
                    </a:p>
                  </a:txBody>
                  <a:tcPr/>
                </a:tc>
              </a:tr>
              <a:tr h="350396">
                <a:tc>
                  <a:txBody>
                    <a:bodyPr/>
                    <a:lstStyle/>
                    <a:p>
                      <a:r>
                        <a:rPr lang="en-IN" sz="1600" dirty="0" smtClean="0"/>
                        <a:t>Time period</a:t>
                      </a:r>
                      <a:endParaRPr lang="en-IN"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smtClean="0">
                          <a:solidFill>
                            <a:schemeClr val="dk1"/>
                          </a:solidFill>
                          <a:effectLst/>
                          <a:latin typeface="+mn-lt"/>
                          <a:ea typeface="+mn-ea"/>
                          <a:cs typeface="+mn-cs"/>
                        </a:rPr>
                        <a:t>Restricted to ‘one-off evaluations‘ of individual pilots </a:t>
                      </a:r>
                      <a:endParaRPr lang="en-IN" sz="1600" dirty="0"/>
                    </a:p>
                  </a:txBody>
                  <a:tcPr/>
                </a:tc>
              </a:tr>
              <a:tr h="565210">
                <a:tc>
                  <a:txBody>
                    <a:bodyPr/>
                    <a:lstStyle/>
                    <a:p>
                      <a:r>
                        <a:rPr lang="en-IN" sz="1600" dirty="0" smtClean="0"/>
                        <a:t>Comparative</a:t>
                      </a:r>
                      <a:r>
                        <a:rPr lang="en-IN" sz="1600" baseline="0" dirty="0" smtClean="0"/>
                        <a:t> analysis</a:t>
                      </a:r>
                      <a:endParaRPr lang="en-IN"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smtClean="0">
                          <a:solidFill>
                            <a:schemeClr val="dk1"/>
                          </a:solidFill>
                          <a:effectLst/>
                          <a:latin typeface="+mn-lt"/>
                          <a:ea typeface="+mn-ea"/>
                          <a:cs typeface="+mn-cs"/>
                        </a:rPr>
                        <a:t>Lack of comparative case analysis of similar pilots</a:t>
                      </a:r>
                      <a:endParaRPr lang="en-IN" sz="1600" dirty="0"/>
                    </a:p>
                  </a:txBody>
                  <a:tcPr/>
                </a:tc>
              </a:tr>
              <a:tr h="565210">
                <a:tc>
                  <a:txBody>
                    <a:bodyPr/>
                    <a:lstStyle/>
                    <a:p>
                      <a:r>
                        <a:rPr lang="en-IN" sz="1600" dirty="0" smtClean="0"/>
                        <a:t>Location</a:t>
                      </a:r>
                      <a:endParaRPr lang="en-IN" sz="1600" dirty="0"/>
                    </a:p>
                  </a:txBody>
                  <a:tcPr/>
                </a:tc>
                <a:tc>
                  <a:txBody>
                    <a:bodyPr/>
                    <a:lstStyle/>
                    <a:p>
                      <a:r>
                        <a:rPr lang="en-IN" sz="1600" baseline="0" dirty="0" smtClean="0"/>
                        <a:t>Theoretical and empirical studies including pilot evaluations largely limited to </a:t>
                      </a:r>
                      <a:r>
                        <a:rPr lang="en-IN" sz="1600" dirty="0" smtClean="0"/>
                        <a:t>North America and Europe</a:t>
                      </a:r>
                      <a:endParaRPr lang="en-IN" sz="1600" dirty="0"/>
                    </a:p>
                  </a:txBody>
                  <a:tcPr/>
                </a:tc>
              </a:tr>
            </a:tbl>
          </a:graphicData>
        </a:graphic>
      </p:graphicFrame>
      <p:graphicFrame>
        <p:nvGraphicFramePr>
          <p:cNvPr id="10" name="Diagram 9"/>
          <p:cNvGraphicFramePr/>
          <p:nvPr>
            <p:extLst>
              <p:ext uri="{D42A27DB-BD31-4B8C-83A1-F6EECF244321}">
                <p14:modId xmlns:p14="http://schemas.microsoft.com/office/powerpoint/2010/main" val="526212678"/>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1499237"/>
      </p:ext>
    </p:extLst>
  </p:cSld>
  <p:clrMapOvr>
    <a:masterClrMapping/>
  </p:clrMapOvr>
  <mc:AlternateContent xmlns:mc="http://schemas.openxmlformats.org/markup-compatibility/2006" xmlns:p14="http://schemas.microsoft.com/office/powerpoint/2010/main">
    <mc:Choice Requires="p14">
      <p:transition spd="slow" p14:dur="2000" advTm="154962"/>
    </mc:Choice>
    <mc:Fallback xmlns="">
      <p:transition spd="slow" advTm="15496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smtClean="0"/>
              <a:t>Central methodological assumption – “Goodness of Fit”</a:t>
            </a:r>
            <a:endParaRPr lang="en-IN" sz="3200" dirty="0"/>
          </a:p>
        </p:txBody>
      </p:sp>
      <p:sp>
        <p:nvSpPr>
          <p:cNvPr id="3" name="Slide Number Placeholder 2"/>
          <p:cNvSpPr>
            <a:spLocks noGrp="1"/>
          </p:cNvSpPr>
          <p:nvPr>
            <p:ph type="sldNum" sz="quarter" idx="12"/>
          </p:nvPr>
        </p:nvSpPr>
        <p:spPr/>
        <p:txBody>
          <a:bodyPr>
            <a:normAutofit fontScale="85000" lnSpcReduction="20000"/>
          </a:bodyPr>
          <a:lstStyle/>
          <a:p>
            <a:fld id="{185C95B6-A445-4B1A-988C-ECDEC807E3B1}" type="slidenum">
              <a:rPr lang="en-IN" smtClean="0"/>
              <a:t>6</a:t>
            </a:fld>
            <a:endParaRPr lang="en-IN"/>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858405155"/>
              </p:ext>
            </p:extLst>
          </p:nvPr>
        </p:nvGraphicFramePr>
        <p:xfrm>
          <a:off x="612775" y="4077071"/>
          <a:ext cx="8153947" cy="2376265"/>
        </p:xfrm>
        <a:graphic>
          <a:graphicData uri="http://schemas.openxmlformats.org/drawingml/2006/table">
            <a:tbl>
              <a:tblPr firstRow="1" firstCol="1" bandRow="1">
                <a:tableStyleId>{5C22544A-7EE6-4342-B048-85BDC9FD1C3A}</a:tableStyleId>
              </a:tblPr>
              <a:tblGrid>
                <a:gridCol w="854763"/>
                <a:gridCol w="800206"/>
                <a:gridCol w="2160240"/>
                <a:gridCol w="2324192"/>
                <a:gridCol w="2014546"/>
              </a:tblGrid>
              <a:tr h="226447">
                <a:tc>
                  <a:txBody>
                    <a:bodyPr/>
                    <a:lstStyle/>
                    <a:p>
                      <a:pPr>
                        <a:spcAft>
                          <a:spcPts val="0"/>
                        </a:spcAft>
                      </a:pPr>
                      <a:r>
                        <a:rPr lang="en-IN" sz="1400" dirty="0">
                          <a:effectLst/>
                        </a:rPr>
                        <a:t> </a:t>
                      </a:r>
                      <a:endParaRPr lang="en-IN" sz="1400" dirty="0">
                        <a:effectLst/>
                        <a:latin typeface="Calibri"/>
                        <a:ea typeface="Times New Roman"/>
                        <a:cs typeface="Times New Roman"/>
                      </a:endParaRPr>
                    </a:p>
                  </a:txBody>
                  <a:tcPr marL="82967" marR="82967" marT="0" marB="0"/>
                </a:tc>
                <a:tc>
                  <a:txBody>
                    <a:bodyPr/>
                    <a:lstStyle/>
                    <a:p>
                      <a:pPr>
                        <a:spcAft>
                          <a:spcPts val="0"/>
                        </a:spcAft>
                      </a:pPr>
                      <a:r>
                        <a:rPr lang="en-IN" sz="1400">
                          <a:effectLst/>
                        </a:rPr>
                        <a:t> </a:t>
                      </a:r>
                      <a:endParaRPr lang="en-IN" sz="1400">
                        <a:effectLst/>
                        <a:latin typeface="Calibri"/>
                        <a:ea typeface="Times New Roman"/>
                        <a:cs typeface="Times New Roman"/>
                      </a:endParaRPr>
                    </a:p>
                  </a:txBody>
                  <a:tcPr marL="82967" marR="82967" marT="0" marB="0"/>
                </a:tc>
                <a:tc gridSpan="3">
                  <a:txBody>
                    <a:bodyPr/>
                    <a:lstStyle/>
                    <a:p>
                      <a:pPr algn="ctr">
                        <a:spcAft>
                          <a:spcPts val="0"/>
                        </a:spcAft>
                      </a:pPr>
                      <a:r>
                        <a:rPr lang="en-IN" sz="1400" dirty="0">
                          <a:effectLst/>
                        </a:rPr>
                        <a:t>Policy content</a:t>
                      </a:r>
                      <a:endParaRPr lang="en-IN" sz="1400" dirty="0">
                        <a:effectLst/>
                        <a:latin typeface="Calibri"/>
                        <a:ea typeface="Times New Roman"/>
                        <a:cs typeface="Times New Roman"/>
                      </a:endParaRPr>
                    </a:p>
                  </a:txBody>
                  <a:tcPr marL="82967" marR="82967" marT="0" marB="0"/>
                </a:tc>
                <a:tc hMerge="1">
                  <a:txBody>
                    <a:bodyPr/>
                    <a:lstStyle/>
                    <a:p>
                      <a:endParaRPr lang="en-IN"/>
                    </a:p>
                  </a:txBody>
                  <a:tcPr/>
                </a:tc>
                <a:tc hMerge="1">
                  <a:txBody>
                    <a:bodyPr/>
                    <a:lstStyle/>
                    <a:p>
                      <a:endParaRPr lang="en-IN"/>
                    </a:p>
                  </a:txBody>
                  <a:tcPr/>
                </a:tc>
              </a:tr>
              <a:tr h="452894">
                <a:tc rowSpan="5">
                  <a:txBody>
                    <a:bodyPr/>
                    <a:lstStyle/>
                    <a:p>
                      <a:pPr algn="ctr">
                        <a:spcAft>
                          <a:spcPts val="0"/>
                        </a:spcAft>
                      </a:pPr>
                      <a:r>
                        <a:rPr lang="en-IN" sz="1400" dirty="0">
                          <a:effectLst/>
                        </a:rPr>
                        <a:t>Policy focus</a:t>
                      </a:r>
                      <a:endParaRPr lang="en-IN" sz="1400" dirty="0">
                        <a:effectLst/>
                        <a:latin typeface="Calibri"/>
                        <a:ea typeface="Times New Roman"/>
                        <a:cs typeface="Times New Roman"/>
                      </a:endParaRPr>
                    </a:p>
                  </a:txBody>
                  <a:tcPr marL="82967" marR="82967" marT="0" marB="0" anchor="ctr"/>
                </a:tc>
                <a:tc>
                  <a:txBody>
                    <a:bodyPr/>
                    <a:lstStyle/>
                    <a:p>
                      <a:pPr>
                        <a:spcAft>
                          <a:spcPts val="0"/>
                        </a:spcAft>
                      </a:pPr>
                      <a:r>
                        <a:rPr lang="en-IN" sz="1400">
                          <a:effectLst/>
                        </a:rPr>
                        <a:t> </a:t>
                      </a:r>
                      <a:endParaRPr lang="en-IN" sz="1400">
                        <a:effectLst/>
                        <a:latin typeface="Calibri"/>
                        <a:ea typeface="Times New Roman"/>
                        <a:cs typeface="Times New Roman"/>
                      </a:endParaRPr>
                    </a:p>
                  </a:txBody>
                  <a:tcPr marL="82967" marR="82967" marT="0" marB="0"/>
                </a:tc>
                <a:tc>
                  <a:txBody>
                    <a:bodyPr/>
                    <a:lstStyle/>
                    <a:p>
                      <a:pPr>
                        <a:spcAft>
                          <a:spcPts val="0"/>
                        </a:spcAft>
                      </a:pPr>
                      <a:r>
                        <a:rPr lang="en-IN" sz="1400" b="1" i="1" dirty="0">
                          <a:effectLst/>
                        </a:rPr>
                        <a:t>High level abstraction</a:t>
                      </a:r>
                      <a:endParaRPr lang="en-IN" sz="1400" b="1" i="1" dirty="0">
                        <a:effectLst/>
                        <a:latin typeface="Calibri"/>
                        <a:ea typeface="Times New Roman"/>
                        <a:cs typeface="Times New Roman"/>
                      </a:endParaRPr>
                    </a:p>
                  </a:txBody>
                  <a:tcPr marL="82967" marR="82967" marT="0" marB="0"/>
                </a:tc>
                <a:tc>
                  <a:txBody>
                    <a:bodyPr/>
                    <a:lstStyle/>
                    <a:p>
                      <a:pPr>
                        <a:spcAft>
                          <a:spcPts val="0"/>
                        </a:spcAft>
                      </a:pPr>
                      <a:r>
                        <a:rPr lang="en-IN" sz="1400" b="1" i="1" dirty="0">
                          <a:effectLst/>
                        </a:rPr>
                        <a:t>Programme level operationalization</a:t>
                      </a:r>
                      <a:endParaRPr lang="en-IN" sz="1400" b="1" i="1" dirty="0">
                        <a:effectLst/>
                        <a:latin typeface="Calibri"/>
                        <a:ea typeface="Times New Roman"/>
                        <a:cs typeface="Times New Roman"/>
                      </a:endParaRPr>
                    </a:p>
                  </a:txBody>
                  <a:tcPr marL="82967" marR="82967" marT="0" marB="0"/>
                </a:tc>
                <a:tc>
                  <a:txBody>
                    <a:bodyPr/>
                    <a:lstStyle/>
                    <a:p>
                      <a:pPr>
                        <a:spcAft>
                          <a:spcPts val="0"/>
                        </a:spcAft>
                      </a:pPr>
                      <a:r>
                        <a:rPr lang="en-IN" sz="1400" b="1" i="1" dirty="0" smtClean="0">
                          <a:effectLst/>
                        </a:rPr>
                        <a:t>On-the-ground </a:t>
                      </a:r>
                      <a:r>
                        <a:rPr lang="en-IN" sz="1400" b="1" i="1" dirty="0">
                          <a:effectLst/>
                        </a:rPr>
                        <a:t>measures</a:t>
                      </a:r>
                      <a:endParaRPr lang="en-IN" sz="1400" b="1" i="1" dirty="0">
                        <a:effectLst/>
                        <a:latin typeface="Calibri"/>
                        <a:ea typeface="Times New Roman"/>
                        <a:cs typeface="Times New Roman"/>
                      </a:endParaRPr>
                    </a:p>
                  </a:txBody>
                  <a:tcPr marL="82967" marR="82967" marT="0" marB="0"/>
                </a:tc>
              </a:tr>
              <a:tr h="226447">
                <a:tc vMerge="1">
                  <a:txBody>
                    <a:bodyPr/>
                    <a:lstStyle/>
                    <a:p>
                      <a:endParaRPr lang="en-IN"/>
                    </a:p>
                  </a:txBody>
                  <a:tcPr/>
                </a:tc>
                <a:tc>
                  <a:txBody>
                    <a:bodyPr/>
                    <a:lstStyle/>
                    <a:p>
                      <a:pPr>
                        <a:spcAft>
                          <a:spcPts val="0"/>
                        </a:spcAft>
                      </a:pPr>
                      <a:r>
                        <a:rPr lang="en-IN" sz="1400" dirty="0">
                          <a:effectLst/>
                        </a:rPr>
                        <a:t> </a:t>
                      </a:r>
                      <a:endParaRPr lang="en-IN" sz="1400" dirty="0">
                        <a:effectLst/>
                        <a:latin typeface="Calibri"/>
                        <a:ea typeface="Times New Roman"/>
                        <a:cs typeface="Times New Roman"/>
                      </a:endParaRPr>
                    </a:p>
                  </a:txBody>
                  <a:tcPr marL="82967" marR="82967" marT="0" marB="0"/>
                </a:tc>
                <a:tc>
                  <a:txBody>
                    <a:bodyPr/>
                    <a:lstStyle/>
                    <a:p>
                      <a:pPr>
                        <a:spcAft>
                          <a:spcPts val="0"/>
                        </a:spcAft>
                      </a:pPr>
                      <a:r>
                        <a:rPr lang="en-IN" sz="1400" b="1" dirty="0">
                          <a:effectLst/>
                        </a:rPr>
                        <a:t>Goals </a:t>
                      </a:r>
                      <a:endParaRPr lang="en-IN" sz="1400" b="1" dirty="0">
                        <a:effectLst/>
                        <a:latin typeface="Calibri"/>
                        <a:ea typeface="Times New Roman"/>
                        <a:cs typeface="Times New Roman"/>
                      </a:endParaRPr>
                    </a:p>
                  </a:txBody>
                  <a:tcPr marL="82967" marR="82967" marT="0" marB="0"/>
                </a:tc>
                <a:tc>
                  <a:txBody>
                    <a:bodyPr/>
                    <a:lstStyle/>
                    <a:p>
                      <a:pPr>
                        <a:spcAft>
                          <a:spcPts val="0"/>
                        </a:spcAft>
                      </a:pPr>
                      <a:r>
                        <a:rPr lang="en-IN" sz="1400" b="1" dirty="0">
                          <a:effectLst/>
                        </a:rPr>
                        <a:t>Objectives </a:t>
                      </a:r>
                      <a:endParaRPr lang="en-IN" sz="1400" b="1" dirty="0">
                        <a:effectLst/>
                        <a:latin typeface="Calibri"/>
                        <a:ea typeface="Times New Roman"/>
                        <a:cs typeface="Times New Roman"/>
                      </a:endParaRPr>
                    </a:p>
                  </a:txBody>
                  <a:tcPr marL="82967" marR="82967" marT="0" marB="0"/>
                </a:tc>
                <a:tc>
                  <a:txBody>
                    <a:bodyPr/>
                    <a:lstStyle/>
                    <a:p>
                      <a:pPr>
                        <a:spcAft>
                          <a:spcPts val="0"/>
                        </a:spcAft>
                      </a:pPr>
                      <a:r>
                        <a:rPr lang="en-IN" sz="1400" b="1" dirty="0">
                          <a:effectLst/>
                        </a:rPr>
                        <a:t>Settings </a:t>
                      </a:r>
                      <a:endParaRPr lang="en-IN" sz="1400" b="1" dirty="0">
                        <a:effectLst/>
                        <a:latin typeface="Calibri"/>
                        <a:ea typeface="Times New Roman"/>
                        <a:cs typeface="Times New Roman"/>
                      </a:endParaRPr>
                    </a:p>
                  </a:txBody>
                  <a:tcPr marL="82967" marR="82967" marT="0" marB="0"/>
                </a:tc>
              </a:tr>
              <a:tr h="492434">
                <a:tc vMerge="1">
                  <a:txBody>
                    <a:bodyPr/>
                    <a:lstStyle/>
                    <a:p>
                      <a:endParaRPr lang="en-IN"/>
                    </a:p>
                  </a:txBody>
                  <a:tcPr/>
                </a:tc>
                <a:tc>
                  <a:txBody>
                    <a:bodyPr/>
                    <a:lstStyle/>
                    <a:p>
                      <a:pPr>
                        <a:spcAft>
                          <a:spcPts val="0"/>
                        </a:spcAft>
                      </a:pPr>
                      <a:r>
                        <a:rPr lang="en-IN" sz="1400" dirty="0">
                          <a:effectLst/>
                        </a:rPr>
                        <a:t>Ends </a:t>
                      </a:r>
                      <a:endParaRPr lang="en-IN" sz="1400" dirty="0">
                        <a:effectLst/>
                        <a:latin typeface="Calibri"/>
                        <a:ea typeface="Times New Roman"/>
                        <a:cs typeface="Times New Roman"/>
                      </a:endParaRPr>
                    </a:p>
                  </a:txBody>
                  <a:tcPr marL="82967" marR="82967" marT="0" marB="0"/>
                </a:tc>
                <a:tc>
                  <a:txBody>
                    <a:bodyPr/>
                    <a:lstStyle/>
                    <a:p>
                      <a:pPr>
                        <a:spcAft>
                          <a:spcPts val="0"/>
                        </a:spcAft>
                      </a:pPr>
                      <a:r>
                        <a:rPr lang="en-IN" sz="1400" dirty="0" smtClean="0">
                          <a:effectLst/>
                        </a:rPr>
                        <a:t>General ideas governing </a:t>
                      </a:r>
                      <a:r>
                        <a:rPr lang="en-IN" sz="1400" dirty="0">
                          <a:effectLst/>
                        </a:rPr>
                        <a:t>policy </a:t>
                      </a:r>
                      <a:r>
                        <a:rPr lang="en-IN" sz="1400" dirty="0" smtClean="0">
                          <a:effectLst/>
                        </a:rPr>
                        <a:t>development</a:t>
                      </a:r>
                      <a:endParaRPr lang="en-IN" sz="1400" dirty="0">
                        <a:effectLst/>
                        <a:latin typeface="Calibri"/>
                        <a:ea typeface="Times New Roman"/>
                        <a:cs typeface="Times New Roman"/>
                      </a:endParaRPr>
                    </a:p>
                  </a:txBody>
                  <a:tcPr marL="82967" marR="82967" marT="0" marB="0"/>
                </a:tc>
                <a:tc>
                  <a:txBody>
                    <a:bodyPr/>
                    <a:lstStyle/>
                    <a:p>
                      <a:pPr>
                        <a:spcAft>
                          <a:spcPts val="0"/>
                        </a:spcAft>
                      </a:pPr>
                      <a:r>
                        <a:rPr lang="en-IN" sz="1400" dirty="0" smtClean="0">
                          <a:effectLst/>
                        </a:rPr>
                        <a:t>Formal aims of the policy</a:t>
                      </a:r>
                      <a:r>
                        <a:rPr lang="en-IN" sz="1400" dirty="0">
                          <a:effectLst/>
                        </a:rPr>
                        <a:t> </a:t>
                      </a:r>
                    </a:p>
                    <a:p>
                      <a:pPr>
                        <a:spcAft>
                          <a:spcPts val="0"/>
                        </a:spcAft>
                      </a:pPr>
                      <a:r>
                        <a:rPr lang="en-IN" sz="1400" dirty="0">
                          <a:effectLst/>
                        </a:rPr>
                        <a:t> </a:t>
                      </a:r>
                    </a:p>
                  </a:txBody>
                  <a:tcPr marL="82967" marR="82967" marT="0" marB="0"/>
                </a:tc>
                <a:tc>
                  <a:txBody>
                    <a:bodyPr/>
                    <a:lstStyle/>
                    <a:p>
                      <a:pPr>
                        <a:spcAft>
                          <a:spcPts val="0"/>
                        </a:spcAft>
                      </a:pPr>
                      <a:r>
                        <a:rPr lang="en-IN" sz="1400" dirty="0" smtClean="0">
                          <a:effectLst/>
                        </a:rPr>
                        <a:t>On-ground policy requirements</a:t>
                      </a:r>
                      <a:endParaRPr lang="en-IN" sz="1400" dirty="0">
                        <a:effectLst/>
                      </a:endParaRPr>
                    </a:p>
                  </a:txBody>
                  <a:tcPr marL="82967" marR="82967" marT="0" marB="0"/>
                </a:tc>
              </a:tr>
              <a:tr h="226447">
                <a:tc vMerge="1">
                  <a:txBody>
                    <a:bodyPr/>
                    <a:lstStyle/>
                    <a:p>
                      <a:endParaRPr lang="en-IN"/>
                    </a:p>
                  </a:txBody>
                  <a:tcPr/>
                </a:tc>
                <a:tc>
                  <a:txBody>
                    <a:bodyPr/>
                    <a:lstStyle/>
                    <a:p>
                      <a:pPr>
                        <a:spcAft>
                          <a:spcPts val="0"/>
                        </a:spcAft>
                      </a:pPr>
                      <a:r>
                        <a:rPr lang="en-IN" sz="1400">
                          <a:effectLst/>
                        </a:rPr>
                        <a:t> </a:t>
                      </a:r>
                      <a:endParaRPr lang="en-IN" sz="1400">
                        <a:effectLst/>
                        <a:latin typeface="Calibri"/>
                        <a:ea typeface="Times New Roman"/>
                        <a:cs typeface="Times New Roman"/>
                      </a:endParaRPr>
                    </a:p>
                  </a:txBody>
                  <a:tcPr marL="82967" marR="82967" marT="0" marB="0"/>
                </a:tc>
                <a:tc>
                  <a:txBody>
                    <a:bodyPr/>
                    <a:lstStyle/>
                    <a:p>
                      <a:pPr>
                        <a:spcAft>
                          <a:spcPts val="0"/>
                        </a:spcAft>
                      </a:pPr>
                      <a:r>
                        <a:rPr lang="en-IN" sz="1400" b="1" dirty="0">
                          <a:effectLst/>
                        </a:rPr>
                        <a:t>Instrument logic</a:t>
                      </a:r>
                      <a:endParaRPr lang="en-IN" sz="1400" b="1" dirty="0">
                        <a:effectLst/>
                        <a:latin typeface="Calibri"/>
                        <a:ea typeface="Times New Roman"/>
                        <a:cs typeface="Times New Roman"/>
                      </a:endParaRPr>
                    </a:p>
                  </a:txBody>
                  <a:tcPr marL="82967" marR="82967" marT="0" marB="0"/>
                </a:tc>
                <a:tc>
                  <a:txBody>
                    <a:bodyPr/>
                    <a:lstStyle/>
                    <a:p>
                      <a:pPr>
                        <a:spcAft>
                          <a:spcPts val="0"/>
                        </a:spcAft>
                      </a:pPr>
                      <a:r>
                        <a:rPr lang="en-IN" sz="1400" b="1" dirty="0">
                          <a:effectLst/>
                        </a:rPr>
                        <a:t>Instrument type</a:t>
                      </a:r>
                      <a:endParaRPr lang="en-IN" sz="1400" b="1" dirty="0">
                        <a:effectLst/>
                        <a:latin typeface="Calibri"/>
                        <a:ea typeface="Times New Roman"/>
                        <a:cs typeface="Times New Roman"/>
                      </a:endParaRPr>
                    </a:p>
                  </a:txBody>
                  <a:tcPr marL="82967" marR="82967" marT="0" marB="0"/>
                </a:tc>
                <a:tc>
                  <a:txBody>
                    <a:bodyPr/>
                    <a:lstStyle/>
                    <a:p>
                      <a:pPr>
                        <a:spcAft>
                          <a:spcPts val="0"/>
                        </a:spcAft>
                      </a:pPr>
                      <a:r>
                        <a:rPr lang="en-IN" sz="1400" b="1" dirty="0">
                          <a:effectLst/>
                        </a:rPr>
                        <a:t>Calibration </a:t>
                      </a:r>
                      <a:endParaRPr lang="en-IN" sz="1400" b="1" dirty="0">
                        <a:effectLst/>
                        <a:latin typeface="Calibri"/>
                        <a:ea typeface="Times New Roman"/>
                        <a:cs typeface="Times New Roman"/>
                      </a:endParaRPr>
                    </a:p>
                  </a:txBody>
                  <a:tcPr marL="82967" marR="82967" marT="0" marB="0"/>
                </a:tc>
              </a:tr>
              <a:tr h="751596">
                <a:tc vMerge="1">
                  <a:txBody>
                    <a:bodyPr/>
                    <a:lstStyle/>
                    <a:p>
                      <a:endParaRPr lang="en-IN"/>
                    </a:p>
                  </a:txBody>
                  <a:tcPr/>
                </a:tc>
                <a:tc>
                  <a:txBody>
                    <a:bodyPr/>
                    <a:lstStyle/>
                    <a:p>
                      <a:pPr>
                        <a:spcAft>
                          <a:spcPts val="0"/>
                        </a:spcAft>
                      </a:pPr>
                      <a:r>
                        <a:rPr lang="en-IN" sz="1400" dirty="0">
                          <a:effectLst/>
                        </a:rPr>
                        <a:t>Means</a:t>
                      </a:r>
                      <a:endParaRPr lang="en-IN" sz="1400" dirty="0">
                        <a:effectLst/>
                        <a:latin typeface="Calibri"/>
                        <a:ea typeface="Times New Roman"/>
                        <a:cs typeface="Times New Roman"/>
                      </a:endParaRPr>
                    </a:p>
                  </a:txBody>
                  <a:tcPr marL="82967" marR="82967" marT="0" marB="0"/>
                </a:tc>
                <a:tc>
                  <a:txBody>
                    <a:bodyPr/>
                    <a:lstStyle/>
                    <a:p>
                      <a:pPr>
                        <a:spcAft>
                          <a:spcPts val="0"/>
                        </a:spcAft>
                      </a:pPr>
                      <a:r>
                        <a:rPr lang="en-IN" sz="1400" dirty="0" smtClean="0">
                          <a:effectLst/>
                        </a:rPr>
                        <a:t>General </a:t>
                      </a:r>
                      <a:r>
                        <a:rPr lang="en-IN" sz="1400" dirty="0">
                          <a:effectLst/>
                        </a:rPr>
                        <a:t>norms </a:t>
                      </a:r>
                      <a:r>
                        <a:rPr lang="en-IN" sz="1400" dirty="0" smtClean="0">
                          <a:effectLst/>
                        </a:rPr>
                        <a:t>guiding</a:t>
                      </a:r>
                      <a:r>
                        <a:rPr lang="en-IN" sz="1400" baseline="0" dirty="0" smtClean="0">
                          <a:effectLst/>
                        </a:rPr>
                        <a:t> </a:t>
                      </a:r>
                      <a:r>
                        <a:rPr lang="en-IN" sz="1400" dirty="0" smtClean="0">
                          <a:effectLst/>
                        </a:rPr>
                        <a:t>implementation preferences</a:t>
                      </a:r>
                      <a:r>
                        <a:rPr lang="en-IN" sz="1400" dirty="0">
                          <a:effectLst/>
                        </a:rPr>
                        <a:t> </a:t>
                      </a:r>
                    </a:p>
                  </a:txBody>
                  <a:tcPr marL="82967" marR="82967" marT="0" marB="0"/>
                </a:tc>
                <a:tc>
                  <a:txBody>
                    <a:bodyPr/>
                    <a:lstStyle/>
                    <a:p>
                      <a:pPr>
                        <a:spcAft>
                          <a:spcPts val="0"/>
                        </a:spcAft>
                      </a:pPr>
                      <a:r>
                        <a:rPr lang="en-IN" sz="1400" dirty="0" smtClean="0">
                          <a:effectLst/>
                        </a:rPr>
                        <a:t>Specific </a:t>
                      </a:r>
                      <a:r>
                        <a:rPr lang="en-IN" sz="1400" dirty="0">
                          <a:effectLst/>
                        </a:rPr>
                        <a:t>types of instruments </a:t>
                      </a:r>
                      <a:r>
                        <a:rPr lang="en-IN" sz="1400" dirty="0" smtClean="0">
                          <a:effectLst/>
                        </a:rPr>
                        <a:t>that are utilized</a:t>
                      </a:r>
                      <a:r>
                        <a:rPr lang="en-IN" sz="1400" dirty="0">
                          <a:effectLst/>
                        </a:rPr>
                        <a:t> </a:t>
                      </a:r>
                    </a:p>
                  </a:txBody>
                  <a:tcPr marL="82967" marR="82967" marT="0" marB="0"/>
                </a:tc>
                <a:tc>
                  <a:txBody>
                    <a:bodyPr/>
                    <a:lstStyle/>
                    <a:p>
                      <a:pPr>
                        <a:spcAft>
                          <a:spcPts val="0"/>
                        </a:spcAft>
                      </a:pPr>
                      <a:r>
                        <a:rPr lang="en-IN" sz="1400" dirty="0" smtClean="0">
                          <a:effectLst/>
                        </a:rPr>
                        <a:t>Specific </a:t>
                      </a:r>
                      <a:r>
                        <a:rPr lang="en-IN" sz="1400" dirty="0">
                          <a:effectLst/>
                        </a:rPr>
                        <a:t>ways in which the instrument is </a:t>
                      </a:r>
                      <a:r>
                        <a:rPr lang="en-IN" sz="1400" dirty="0" smtClean="0">
                          <a:effectLst/>
                        </a:rPr>
                        <a:t>used</a:t>
                      </a:r>
                      <a:r>
                        <a:rPr lang="en-IN" sz="1400" dirty="0">
                          <a:effectLst/>
                        </a:rPr>
                        <a:t> </a:t>
                      </a:r>
                    </a:p>
                  </a:txBody>
                  <a:tcPr marL="82967" marR="82967" marT="0" marB="0"/>
                </a:tc>
              </a:tr>
            </a:tbl>
          </a:graphicData>
        </a:graphic>
      </p:graphicFrame>
      <p:sp>
        <p:nvSpPr>
          <p:cNvPr id="7" name="Rectangle 6"/>
          <p:cNvSpPr/>
          <p:nvPr/>
        </p:nvSpPr>
        <p:spPr>
          <a:xfrm>
            <a:off x="755576" y="3738518"/>
            <a:ext cx="6822504" cy="338554"/>
          </a:xfrm>
          <a:prstGeom prst="rect">
            <a:avLst/>
          </a:prstGeom>
        </p:spPr>
        <p:txBody>
          <a:bodyPr wrap="square">
            <a:spAutoFit/>
          </a:bodyPr>
          <a:lstStyle/>
          <a:p>
            <a:r>
              <a:rPr lang="en-IN" sz="1600" b="1" dirty="0" smtClean="0"/>
              <a:t>Table</a:t>
            </a:r>
            <a:r>
              <a:rPr lang="en-IN" sz="1600" dirty="0" smtClean="0"/>
              <a:t>: Components </a:t>
            </a:r>
            <a:r>
              <a:rPr lang="en-IN" sz="1600" dirty="0"/>
              <a:t>of a policy mix </a:t>
            </a:r>
            <a:r>
              <a:rPr lang="en-IN" sz="1600" dirty="0" smtClean="0"/>
              <a:t>(Source: </a:t>
            </a:r>
            <a:r>
              <a:rPr lang="en-IN" sz="1600" dirty="0" err="1" smtClean="0"/>
              <a:t>Cashore</a:t>
            </a:r>
            <a:r>
              <a:rPr lang="en-IN" sz="1600" dirty="0" smtClean="0"/>
              <a:t> </a:t>
            </a:r>
            <a:r>
              <a:rPr lang="en-IN" sz="1600" dirty="0"/>
              <a:t>and </a:t>
            </a:r>
            <a:r>
              <a:rPr lang="en-IN" sz="1600" dirty="0" err="1"/>
              <a:t>Howlett</a:t>
            </a:r>
            <a:r>
              <a:rPr lang="en-IN" sz="1600" dirty="0"/>
              <a:t>, 2007) </a:t>
            </a:r>
          </a:p>
        </p:txBody>
      </p:sp>
      <p:sp>
        <p:nvSpPr>
          <p:cNvPr id="9" name="TextBox 8"/>
          <p:cNvSpPr txBox="1"/>
          <p:nvPr/>
        </p:nvSpPr>
        <p:spPr>
          <a:xfrm>
            <a:off x="653695" y="1628800"/>
            <a:ext cx="8166777" cy="1815882"/>
          </a:xfrm>
          <a:prstGeom prst="rect">
            <a:avLst/>
          </a:prstGeom>
          <a:noFill/>
        </p:spPr>
        <p:txBody>
          <a:bodyPr wrap="square" rtlCol="0">
            <a:spAutoFit/>
          </a:bodyPr>
          <a:lstStyle/>
          <a:p>
            <a:pPr marL="285750" lvl="1" indent="-285750">
              <a:buFont typeface="Arial" panose="020B0604020202020204" pitchFamily="34" charset="0"/>
              <a:buChar char="•"/>
            </a:pPr>
            <a:r>
              <a:rPr lang="en-IN" sz="1600" dirty="0" smtClean="0"/>
              <a:t>A </a:t>
            </a:r>
            <a:r>
              <a:rPr lang="en-IN" sz="1600" dirty="0" smtClean="0"/>
              <a:t>key factor influencing scaling-up </a:t>
            </a:r>
            <a:r>
              <a:rPr lang="en-IN" sz="1600" dirty="0"/>
              <a:t>is </a:t>
            </a:r>
            <a:r>
              <a:rPr lang="en-IN" sz="1600" dirty="0" smtClean="0"/>
              <a:t>found to be the </a:t>
            </a:r>
            <a:r>
              <a:rPr lang="en-IN" sz="1600" dirty="0"/>
              <a:t>fit </a:t>
            </a:r>
            <a:r>
              <a:rPr lang="en-IN" sz="1600" dirty="0" smtClean="0"/>
              <a:t>of the pilot with </a:t>
            </a:r>
            <a:r>
              <a:rPr lang="en-IN" sz="1600" dirty="0"/>
              <a:t>an existing </a:t>
            </a:r>
            <a:r>
              <a:rPr lang="en-IN" sz="1600" dirty="0" smtClean="0"/>
              <a:t>policy regime (</a:t>
            </a:r>
            <a:r>
              <a:rPr lang="en-IN" sz="1600" dirty="0"/>
              <a:t>Campbell; 1969; </a:t>
            </a:r>
            <a:r>
              <a:rPr lang="en-IN" sz="1600" dirty="0" smtClean="0"/>
              <a:t>Hartmann </a:t>
            </a:r>
            <a:r>
              <a:rPr lang="en-IN" sz="1600" dirty="0"/>
              <a:t>&amp; Lin, 2007; Stoker, 2010; LSHTM, 2013; Mei &amp; Liu, 2013; </a:t>
            </a:r>
            <a:r>
              <a:rPr lang="en-IN" sz="1600" dirty="0" err="1"/>
              <a:t>Callander</a:t>
            </a:r>
            <a:r>
              <a:rPr lang="en-IN" sz="1600" dirty="0"/>
              <a:t> &amp; Hummel, 2014; Kern &amp; </a:t>
            </a:r>
            <a:r>
              <a:rPr lang="en-IN" sz="1600" dirty="0" err="1"/>
              <a:t>Howlett</a:t>
            </a:r>
            <a:r>
              <a:rPr lang="en-IN" sz="1600" dirty="0"/>
              <a:t>, 2009; Vreugdenhil et al, 2009; </a:t>
            </a:r>
            <a:r>
              <a:rPr lang="en-IN" sz="1600" dirty="0" err="1"/>
              <a:t>Howlett</a:t>
            </a:r>
            <a:r>
              <a:rPr lang="en-IN" sz="1600" dirty="0"/>
              <a:t> &amp; Rayner, 2013</a:t>
            </a:r>
            <a:r>
              <a:rPr lang="en-IN" sz="1600" dirty="0" smtClean="0"/>
              <a:t>; </a:t>
            </a:r>
            <a:r>
              <a:rPr lang="en-IN" sz="1600" dirty="0" err="1"/>
              <a:t>Rojanapithayakorn</a:t>
            </a:r>
            <a:r>
              <a:rPr lang="en-IN" sz="1600" dirty="0"/>
              <a:t>, 2003;  Kaufman et al, 2006; </a:t>
            </a:r>
            <a:r>
              <a:rPr lang="en-IN" sz="1600" dirty="0" err="1"/>
              <a:t>Ir</a:t>
            </a:r>
            <a:r>
              <a:rPr lang="en-IN" sz="1600" dirty="0"/>
              <a:t> et al </a:t>
            </a:r>
            <a:r>
              <a:rPr lang="en-IN" sz="1600" dirty="0" smtClean="0"/>
              <a:t>2010).  </a:t>
            </a:r>
          </a:p>
          <a:p>
            <a:pPr marL="285750" lvl="1" indent="-285750">
              <a:buFont typeface="Arial" panose="020B0604020202020204" pitchFamily="34" charset="0"/>
              <a:buChar char="•"/>
            </a:pPr>
            <a:r>
              <a:rPr lang="en-IN" sz="1600" dirty="0"/>
              <a:t>Outcomes of policy pilots can indicate their ‘fit’ to practice (</a:t>
            </a:r>
            <a:r>
              <a:rPr lang="en-IN" sz="1600" dirty="0" err="1"/>
              <a:t>Howlett</a:t>
            </a:r>
            <a:r>
              <a:rPr lang="en-IN" sz="1600" dirty="0"/>
              <a:t> and Rayner, 2013). </a:t>
            </a:r>
          </a:p>
          <a:p>
            <a:pPr marL="285750" indent="-285750">
              <a:buFont typeface="Arial" panose="020B0604020202020204" pitchFamily="34" charset="0"/>
              <a:buChar char="•"/>
            </a:pPr>
            <a:r>
              <a:rPr lang="en-IN" sz="1600" dirty="0" smtClean="0"/>
              <a:t>A </a:t>
            </a:r>
            <a:r>
              <a:rPr lang="en-IN" sz="1600" dirty="0" smtClean="0"/>
              <a:t>policy </a:t>
            </a:r>
            <a:r>
              <a:rPr lang="en-IN" sz="1600" dirty="0"/>
              <a:t>mix framework is selected to capture the </a:t>
            </a:r>
            <a:r>
              <a:rPr lang="en-IN" sz="1600" dirty="0" smtClean="0"/>
              <a:t>‘fit </a:t>
            </a:r>
            <a:r>
              <a:rPr lang="en-IN" sz="1600" dirty="0"/>
              <a:t>with an existing </a:t>
            </a:r>
            <a:r>
              <a:rPr lang="en-IN" sz="1600" dirty="0" smtClean="0"/>
              <a:t>regime’ </a:t>
            </a:r>
            <a:r>
              <a:rPr lang="en-IN" sz="1600" dirty="0"/>
              <a:t>and its components are studied as causal conditions for scaling-up of the pilots. </a:t>
            </a:r>
          </a:p>
        </p:txBody>
      </p:sp>
      <p:graphicFrame>
        <p:nvGraphicFramePr>
          <p:cNvPr id="10" name="Diagram 9"/>
          <p:cNvGraphicFramePr/>
          <p:nvPr>
            <p:extLst>
              <p:ext uri="{D42A27DB-BD31-4B8C-83A1-F6EECF244321}">
                <p14:modId xmlns:p14="http://schemas.microsoft.com/office/powerpoint/2010/main" val="2241073305"/>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4827621"/>
      </p:ext>
    </p:extLst>
  </p:cSld>
  <p:clrMapOvr>
    <a:masterClrMapping/>
  </p:clrMapOvr>
  <mc:AlternateContent xmlns:mc="http://schemas.openxmlformats.org/markup-compatibility/2006" xmlns:p14="http://schemas.microsoft.com/office/powerpoint/2010/main">
    <mc:Choice Requires="p14">
      <p:transition spd="slow" p14:dur="2000" advTm="99220"/>
    </mc:Choice>
    <mc:Fallback xmlns="">
      <p:transition spd="slow" advTm="9922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dirty="0" smtClean="0"/>
              <a:t>Methodology</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185C95B6-A445-4B1A-988C-ECDEC807E3B1}" type="slidenum">
              <a:rPr lang="en-IN" smtClean="0"/>
              <a:t>7</a:t>
            </a:fld>
            <a:endParaRPr lang="en-IN"/>
          </a:p>
        </p:txBody>
      </p:sp>
      <p:sp>
        <p:nvSpPr>
          <p:cNvPr id="5" name="Content Placeholder 4"/>
          <p:cNvSpPr>
            <a:spLocks noGrp="1"/>
          </p:cNvSpPr>
          <p:nvPr>
            <p:ph sz="quarter" idx="1"/>
          </p:nvPr>
        </p:nvSpPr>
        <p:spPr/>
        <p:txBody>
          <a:bodyPr>
            <a:noAutofit/>
          </a:bodyPr>
          <a:lstStyle/>
          <a:p>
            <a:r>
              <a:rPr lang="en-IN" sz="2000" dirty="0"/>
              <a:t>Key research </a:t>
            </a:r>
            <a:r>
              <a:rPr lang="en-IN" sz="2000" dirty="0" smtClean="0"/>
              <a:t>question</a:t>
            </a:r>
            <a:endParaRPr lang="en-IN" sz="2000" dirty="0"/>
          </a:p>
          <a:p>
            <a:pPr lvl="1"/>
            <a:r>
              <a:rPr lang="en-IN" sz="2000" b="1" dirty="0"/>
              <a:t>Can design characteristics of policy pilots explain variations in their scaling-up?</a:t>
            </a:r>
          </a:p>
          <a:p>
            <a:r>
              <a:rPr lang="en-IN" sz="2000" dirty="0" smtClean="0"/>
              <a:t>Consultations and Semi-structured interviews were conducted with </a:t>
            </a:r>
            <a:r>
              <a:rPr lang="en-IN" sz="2000" dirty="0" smtClean="0"/>
              <a:t>government officials in India who were directly involved in the pilot design and implementation. Researchers, agriculture experts, consultants and evaluation agencies were included where possible. </a:t>
            </a:r>
          </a:p>
          <a:p>
            <a:r>
              <a:rPr lang="en-IN" sz="2000" dirty="0" smtClean="0"/>
              <a:t>Qualitative Comparative Analysis (QCA) was selected to study the relation between fit with an existing policy regime (characteristics of pilot design) and scaling-up of the pilot (Ragin, 2008; Schneider and </a:t>
            </a:r>
            <a:r>
              <a:rPr lang="en-IN" sz="2000" dirty="0" err="1" smtClean="0"/>
              <a:t>Wagemann</a:t>
            </a:r>
            <a:r>
              <a:rPr lang="en-IN" sz="2000" dirty="0" smtClean="0"/>
              <a:t>, 2012). </a:t>
            </a:r>
          </a:p>
          <a:p>
            <a:pPr lvl="1"/>
            <a:r>
              <a:rPr lang="en-IN" sz="1700" dirty="0" smtClean="0"/>
              <a:t>Membership in causal conditions and Outcome is scored between 0-1 (fuzzy QCA). </a:t>
            </a:r>
          </a:p>
          <a:p>
            <a:endParaRPr lang="en-IN" sz="2000" dirty="0" smtClean="0"/>
          </a:p>
          <a:p>
            <a:endParaRPr lang="en-IN" sz="2000" dirty="0" smtClean="0"/>
          </a:p>
          <a:p>
            <a:endParaRPr lang="en-IN" sz="2000" dirty="0"/>
          </a:p>
          <a:p>
            <a:endParaRPr lang="en-IN" sz="2000" dirty="0"/>
          </a:p>
        </p:txBody>
      </p:sp>
      <p:graphicFrame>
        <p:nvGraphicFramePr>
          <p:cNvPr id="7" name="Diagram 6"/>
          <p:cNvGraphicFramePr/>
          <p:nvPr>
            <p:extLst>
              <p:ext uri="{D42A27DB-BD31-4B8C-83A1-F6EECF244321}">
                <p14:modId xmlns:p14="http://schemas.microsoft.com/office/powerpoint/2010/main" val="3216713912"/>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2162901"/>
      </p:ext>
    </p:extLst>
  </p:cSld>
  <p:clrMapOvr>
    <a:masterClrMapping/>
  </p:clrMapOvr>
  <mc:AlternateContent xmlns:mc="http://schemas.openxmlformats.org/markup-compatibility/2006" xmlns:p14="http://schemas.microsoft.com/office/powerpoint/2010/main">
    <mc:Choice Requires="p14">
      <p:transition spd="slow" p14:dur="2000" advTm="148812"/>
    </mc:Choice>
    <mc:Fallback xmlns="">
      <p:transition spd="slow" advTm="14881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Case context: Indian agriculture</a:t>
            </a:r>
            <a:endParaRPr lang="en-IN" sz="3600" dirty="0"/>
          </a:p>
        </p:txBody>
      </p:sp>
      <p:sp>
        <p:nvSpPr>
          <p:cNvPr id="4" name="Slide Number Placeholder 3"/>
          <p:cNvSpPr>
            <a:spLocks noGrp="1"/>
          </p:cNvSpPr>
          <p:nvPr>
            <p:ph type="sldNum" sz="quarter" idx="12"/>
          </p:nvPr>
        </p:nvSpPr>
        <p:spPr/>
        <p:txBody>
          <a:bodyPr>
            <a:normAutofit fontScale="85000" lnSpcReduction="20000"/>
          </a:bodyPr>
          <a:lstStyle/>
          <a:p>
            <a:fld id="{185C95B6-A445-4B1A-988C-ECDEC807E3B1}" type="slidenum">
              <a:rPr lang="en-IN" smtClean="0"/>
              <a:pPr/>
              <a:t>8</a:t>
            </a:fld>
            <a:endParaRPr lang="en-IN"/>
          </a:p>
        </p:txBody>
      </p:sp>
      <p:sp>
        <p:nvSpPr>
          <p:cNvPr id="3" name="Content Placeholder 2"/>
          <p:cNvSpPr>
            <a:spLocks noGrp="1"/>
          </p:cNvSpPr>
          <p:nvPr>
            <p:ph sz="quarter" idx="1"/>
          </p:nvPr>
        </p:nvSpPr>
        <p:spPr>
          <a:xfrm>
            <a:off x="612648" y="1741512"/>
            <a:ext cx="8153400" cy="4495800"/>
          </a:xfrm>
        </p:spPr>
        <p:txBody>
          <a:bodyPr>
            <a:normAutofit lnSpcReduction="10000"/>
          </a:bodyPr>
          <a:lstStyle/>
          <a:p>
            <a:r>
              <a:rPr lang="en-IN" sz="2000" dirty="0" smtClean="0"/>
              <a:t>Nearly two-thirds of the agricultural land in India is rain-fed (largest in terms of area; lowest in terms of yields worldwide) (</a:t>
            </a:r>
            <a:r>
              <a:rPr lang="en-IN" sz="2000" dirty="0" err="1" smtClean="0"/>
              <a:t>GoI</a:t>
            </a:r>
            <a:r>
              <a:rPr lang="en-IN" sz="2000" dirty="0" smtClean="0"/>
              <a:t>, 2011). </a:t>
            </a:r>
          </a:p>
          <a:p>
            <a:r>
              <a:rPr lang="en-IN" sz="2000" dirty="0" smtClean="0"/>
              <a:t>Over 600 million people depend on agriculture for livelihoods and sustenance; contribution to 13.9% of GDP (</a:t>
            </a:r>
            <a:r>
              <a:rPr lang="en-IN" sz="2000" dirty="0" err="1" smtClean="0"/>
              <a:t>MoA</a:t>
            </a:r>
            <a:r>
              <a:rPr lang="en-IN" sz="2000" dirty="0" smtClean="0"/>
              <a:t>, 2015). </a:t>
            </a:r>
          </a:p>
          <a:p>
            <a:r>
              <a:rPr lang="en-IN" sz="2000" dirty="0" smtClean="0"/>
              <a:t>Since </a:t>
            </a:r>
            <a:r>
              <a:rPr lang="en-IN" sz="2000" dirty="0"/>
              <a:t>India’s first five year plan, the </a:t>
            </a:r>
            <a:r>
              <a:rPr lang="en-IN" sz="2000" dirty="0" smtClean="0"/>
              <a:t>central Ministry of Agriculture has launched many </a:t>
            </a:r>
            <a:r>
              <a:rPr lang="en-IN" sz="2000" dirty="0"/>
              <a:t>pilots to address risks to agriculture </a:t>
            </a:r>
            <a:r>
              <a:rPr lang="en-IN" sz="2000" dirty="0" smtClean="0"/>
              <a:t>production (implemented at state level). </a:t>
            </a:r>
            <a:endParaRPr lang="en-IN" sz="2000" dirty="0"/>
          </a:p>
          <a:p>
            <a:r>
              <a:rPr lang="en-IN" sz="2000" dirty="0" smtClean="0"/>
              <a:t>Pilots are politically motivated and consciously geared towards near universal-application pan-India (Pyle, 1980; Manor, 2007). </a:t>
            </a:r>
          </a:p>
          <a:p>
            <a:r>
              <a:rPr lang="en-IN" sz="2000" dirty="0" smtClean="0"/>
              <a:t>1990-2015 (five Planning periods) is considered for analysis (start of liberalization and decentralization reforms). </a:t>
            </a:r>
          </a:p>
          <a:p>
            <a:r>
              <a:rPr lang="en-IN" sz="2000" dirty="0" smtClean="0"/>
              <a:t>14 pilots are selected based on consultations, interviews and document analysis. </a:t>
            </a:r>
            <a:endParaRPr lang="en-IN" sz="2000" dirty="0"/>
          </a:p>
          <a:p>
            <a:endParaRPr lang="en-IN" sz="2000" dirty="0" smtClean="0"/>
          </a:p>
          <a:p>
            <a:endParaRPr lang="en-IN" sz="2000" dirty="0" smtClean="0"/>
          </a:p>
        </p:txBody>
      </p:sp>
      <p:graphicFrame>
        <p:nvGraphicFramePr>
          <p:cNvPr id="6" name="Diagram 5"/>
          <p:cNvGraphicFramePr/>
          <p:nvPr>
            <p:extLst>
              <p:ext uri="{D42A27DB-BD31-4B8C-83A1-F6EECF244321}">
                <p14:modId xmlns:p14="http://schemas.microsoft.com/office/powerpoint/2010/main" val="2231992715"/>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9310789"/>
      </p:ext>
    </p:extLst>
  </p:cSld>
  <p:clrMapOvr>
    <a:masterClrMapping/>
  </p:clrMapOvr>
  <mc:AlternateContent xmlns:mc="http://schemas.openxmlformats.org/markup-compatibility/2006" xmlns:p14="http://schemas.microsoft.com/office/powerpoint/2010/main">
    <mc:Choice Requires="p14">
      <p:transition spd="slow" p14:dur="2000" advTm="56642"/>
    </mc:Choice>
    <mc:Fallback xmlns="">
      <p:transition spd="slow" advTm="5664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Case context: Landscape of fourteen pilots</a:t>
            </a:r>
            <a:endParaRPr lang="en-IN" sz="3600" dirty="0"/>
          </a:p>
        </p:txBody>
      </p:sp>
      <p:sp>
        <p:nvSpPr>
          <p:cNvPr id="4" name="Slide Number Placeholder 3"/>
          <p:cNvSpPr>
            <a:spLocks noGrp="1"/>
          </p:cNvSpPr>
          <p:nvPr>
            <p:ph type="sldNum" sz="quarter" idx="12"/>
          </p:nvPr>
        </p:nvSpPr>
        <p:spPr/>
        <p:txBody>
          <a:bodyPr>
            <a:normAutofit fontScale="85000" lnSpcReduction="20000"/>
          </a:bodyPr>
          <a:lstStyle/>
          <a:p>
            <a:fld id="{185C95B6-A445-4B1A-988C-ECDEC807E3B1}" type="slidenum">
              <a:rPr lang="en-IN" smtClean="0"/>
              <a:t>9</a:t>
            </a:fld>
            <a:endParaRPr lang="en-IN"/>
          </a:p>
        </p:txBody>
      </p:sp>
      <p:graphicFrame>
        <p:nvGraphicFramePr>
          <p:cNvPr id="8" name="Table 7"/>
          <p:cNvGraphicFramePr>
            <a:graphicFrameLocks noGrp="1"/>
          </p:cNvGraphicFramePr>
          <p:nvPr>
            <p:extLst>
              <p:ext uri="{D42A27DB-BD31-4B8C-83A1-F6EECF244321}">
                <p14:modId xmlns:p14="http://schemas.microsoft.com/office/powerpoint/2010/main" val="2004617056"/>
              </p:ext>
            </p:extLst>
          </p:nvPr>
        </p:nvGraphicFramePr>
        <p:xfrm>
          <a:off x="323528" y="1804822"/>
          <a:ext cx="8640960" cy="4325012"/>
        </p:xfrm>
        <a:graphic>
          <a:graphicData uri="http://schemas.openxmlformats.org/drawingml/2006/table">
            <a:tbl>
              <a:tblPr firstRow="1" firstCol="1" bandRow="1">
                <a:tableStyleId>{5C22544A-7EE6-4342-B048-85BDC9FD1C3A}</a:tableStyleId>
              </a:tblPr>
              <a:tblGrid>
                <a:gridCol w="516981"/>
                <a:gridCol w="1329378"/>
                <a:gridCol w="5138417"/>
                <a:gridCol w="1656184"/>
              </a:tblGrid>
              <a:tr h="288033">
                <a:tc>
                  <a:txBody>
                    <a:bodyPr/>
                    <a:lstStyle/>
                    <a:p>
                      <a:pPr>
                        <a:lnSpc>
                          <a:spcPct val="115000"/>
                        </a:lnSpc>
                        <a:spcAft>
                          <a:spcPts val="0"/>
                        </a:spcAft>
                      </a:pPr>
                      <a:r>
                        <a:rPr lang="en-IN" sz="1600" dirty="0" smtClean="0">
                          <a:effectLst/>
                        </a:rPr>
                        <a:t>No</a:t>
                      </a:r>
                      <a:r>
                        <a:rPr lang="en-IN" sz="1600" dirty="0">
                          <a:effectLst/>
                        </a:rPr>
                        <a:t>.</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Category</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Pilot</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smtClean="0">
                          <a:effectLst/>
                          <a:latin typeface="Calibri"/>
                          <a:ea typeface="Calibri"/>
                          <a:cs typeface="Times New Roman"/>
                        </a:rPr>
                        <a:t>Outcome</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dirty="0">
                          <a:effectLst/>
                        </a:rPr>
                        <a:t>1</a:t>
                      </a:r>
                      <a:endParaRPr lang="en-IN" sz="1600" dirty="0">
                        <a:effectLst/>
                        <a:latin typeface="Calibri"/>
                        <a:ea typeface="Calibri"/>
                        <a:cs typeface="Times New Roman"/>
                      </a:endParaRPr>
                    </a:p>
                  </a:txBody>
                  <a:tcPr marL="68580" marR="68580" marT="0" marB="0"/>
                </a:tc>
                <a:tc rowSpan="4">
                  <a:txBody>
                    <a:bodyPr/>
                    <a:lstStyle/>
                    <a:p>
                      <a:pPr>
                        <a:lnSpc>
                          <a:spcPct val="115000"/>
                        </a:lnSpc>
                        <a:spcAft>
                          <a:spcPts val="0"/>
                        </a:spcAft>
                      </a:pPr>
                      <a:r>
                        <a:rPr lang="en-IN" sz="1600" b="1" dirty="0" smtClean="0">
                          <a:effectLst/>
                        </a:rPr>
                        <a:t>Area development programmes</a:t>
                      </a:r>
                      <a:endParaRPr lang="en-IN" sz="1600" b="1"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National Watershed Development Project for Rainfed </a:t>
                      </a:r>
                      <a:r>
                        <a:rPr lang="en-IN" sz="1600" dirty="0" smtClean="0">
                          <a:effectLst/>
                        </a:rPr>
                        <a:t>Areas</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smtClean="0">
                          <a:effectLst/>
                          <a:latin typeface="Calibri"/>
                          <a:ea typeface="Calibri"/>
                          <a:cs typeface="Times New Roman"/>
                        </a:rPr>
                        <a:t>Replicated</a:t>
                      </a:r>
                      <a:r>
                        <a:rPr lang="en-IN" sz="1600" baseline="0" dirty="0" smtClean="0">
                          <a:effectLst/>
                          <a:latin typeface="Calibri"/>
                          <a:ea typeface="Calibri"/>
                          <a:cs typeface="Times New Roman"/>
                        </a:rPr>
                        <a:t> </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a:effectLst/>
                        </a:rPr>
                        <a:t>2</a:t>
                      </a:r>
                      <a:endParaRPr lang="en-IN" sz="16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Indo-German Watershed Development </a:t>
                      </a:r>
                      <a:r>
                        <a:rPr lang="en-IN" sz="1600" dirty="0" smtClean="0">
                          <a:effectLst/>
                        </a:rPr>
                        <a:t>Project (IGWDP)</a:t>
                      </a:r>
                      <a:endParaRPr lang="en-IN" sz="16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600" dirty="0" smtClean="0">
                          <a:effectLst/>
                          <a:latin typeface="+mn-lt"/>
                          <a:ea typeface="Calibri"/>
                          <a:cs typeface="Times New Roman"/>
                        </a:rPr>
                        <a:t>Merged/bundled</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a:effectLst/>
                        </a:rPr>
                        <a:t>3</a:t>
                      </a:r>
                      <a:endParaRPr lang="en-IN" sz="16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err="1">
                          <a:effectLst/>
                        </a:rPr>
                        <a:t>Sujala</a:t>
                      </a:r>
                      <a:r>
                        <a:rPr lang="en-IN" sz="1600" dirty="0">
                          <a:effectLst/>
                        </a:rPr>
                        <a:t> watershed development project</a:t>
                      </a:r>
                      <a:endParaRPr lang="en-IN" sz="16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600" dirty="0" smtClean="0">
                          <a:effectLst/>
                          <a:latin typeface="+mn-lt"/>
                          <a:ea typeface="Calibri"/>
                          <a:cs typeface="Times New Roman"/>
                        </a:rPr>
                        <a:t>Merged/bundled</a:t>
                      </a:r>
                      <a:endParaRPr lang="en-IN" sz="1600" dirty="0">
                        <a:effectLst/>
                        <a:latin typeface="Calibri"/>
                        <a:ea typeface="Calibri"/>
                        <a:cs typeface="Times New Roman"/>
                      </a:endParaRPr>
                    </a:p>
                  </a:txBody>
                  <a:tcPr marL="68580" marR="68580" marT="0" marB="0"/>
                </a:tc>
              </a:tr>
              <a:tr h="309338">
                <a:tc>
                  <a:txBody>
                    <a:bodyPr/>
                    <a:lstStyle/>
                    <a:p>
                      <a:pPr>
                        <a:lnSpc>
                          <a:spcPct val="115000"/>
                        </a:lnSpc>
                        <a:spcAft>
                          <a:spcPts val="0"/>
                        </a:spcAft>
                      </a:pPr>
                      <a:r>
                        <a:rPr lang="en-IN" sz="1600">
                          <a:effectLst/>
                        </a:rPr>
                        <a:t>4</a:t>
                      </a:r>
                      <a:endParaRPr lang="en-IN" sz="16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Rainfed Area Development </a:t>
                      </a:r>
                      <a:r>
                        <a:rPr lang="en-IN" sz="1600" dirty="0" smtClean="0">
                          <a:effectLst/>
                        </a:rPr>
                        <a:t>Programme (RADP)</a:t>
                      </a:r>
                      <a:endParaRPr lang="en-IN" sz="16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600" dirty="0" smtClean="0">
                          <a:effectLst/>
                          <a:latin typeface="+mn-lt"/>
                          <a:ea typeface="Calibri"/>
                          <a:cs typeface="Times New Roman"/>
                        </a:rPr>
                        <a:t>Merged/bundled</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a:effectLst/>
                        </a:rPr>
                        <a:t>5</a:t>
                      </a:r>
                      <a:endParaRPr lang="en-IN" sz="1600">
                        <a:effectLst/>
                        <a:latin typeface="Calibri"/>
                        <a:ea typeface="Calibri"/>
                        <a:cs typeface="Times New Roman"/>
                      </a:endParaRPr>
                    </a:p>
                  </a:txBody>
                  <a:tcPr marL="68580" marR="68580" marT="0" marB="0"/>
                </a:tc>
                <a:tc rowSpan="4">
                  <a:txBody>
                    <a:bodyPr/>
                    <a:lstStyle/>
                    <a:p>
                      <a:pPr>
                        <a:lnSpc>
                          <a:spcPct val="115000"/>
                        </a:lnSpc>
                        <a:spcAft>
                          <a:spcPts val="0"/>
                        </a:spcAft>
                      </a:pPr>
                      <a:r>
                        <a:rPr lang="en-IN" sz="1600" b="1" dirty="0">
                          <a:effectLst/>
                        </a:rPr>
                        <a:t>Credit and </a:t>
                      </a:r>
                      <a:r>
                        <a:rPr lang="en-IN" sz="1600" b="1" dirty="0" smtClean="0">
                          <a:effectLst/>
                        </a:rPr>
                        <a:t>insurance</a:t>
                      </a:r>
                      <a:endParaRPr lang="en-IN" sz="1600" b="1" dirty="0">
                        <a:effectLst/>
                        <a:latin typeface="Calibri"/>
                        <a:ea typeface="Calibri"/>
                        <a:cs typeface="Times New Roman"/>
                      </a:endParaRPr>
                    </a:p>
                    <a:p>
                      <a:pPr>
                        <a:lnSpc>
                          <a:spcPct val="115000"/>
                        </a:lnSpc>
                        <a:spcAft>
                          <a:spcPts val="0"/>
                        </a:spcAft>
                      </a:pPr>
                      <a:r>
                        <a:rPr lang="en-IN" sz="1600" b="1" dirty="0">
                          <a:effectLst/>
                        </a:rPr>
                        <a:t> </a:t>
                      </a:r>
                      <a:endParaRPr lang="en-IN" sz="1600" b="1" dirty="0">
                        <a:effectLst/>
                        <a:latin typeface="Calibri"/>
                        <a:ea typeface="Calibri"/>
                        <a:cs typeface="Times New Roman"/>
                      </a:endParaRPr>
                    </a:p>
                    <a:p>
                      <a:pPr>
                        <a:lnSpc>
                          <a:spcPct val="115000"/>
                        </a:lnSpc>
                        <a:spcAft>
                          <a:spcPts val="0"/>
                        </a:spcAft>
                      </a:pPr>
                      <a:r>
                        <a:rPr lang="en-IN" sz="1600" b="1" dirty="0">
                          <a:effectLst/>
                        </a:rPr>
                        <a:t> </a:t>
                      </a:r>
                      <a:endParaRPr lang="en-IN" sz="1600" b="1"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Weather Based Crop Insurance Scheme (WBCIS)</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smtClean="0">
                          <a:effectLst/>
                          <a:latin typeface="Calibri"/>
                          <a:ea typeface="Calibri"/>
                          <a:cs typeface="Times New Roman"/>
                        </a:rPr>
                        <a:t>Merged/bundled</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a:effectLst/>
                        </a:rPr>
                        <a:t>6</a:t>
                      </a:r>
                      <a:endParaRPr lang="en-IN" sz="16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Modified National Agriculture Insurance Scheme (</a:t>
                      </a:r>
                      <a:r>
                        <a:rPr lang="en-IN" sz="1600" dirty="0" err="1">
                          <a:effectLst/>
                        </a:rPr>
                        <a:t>mNAIS</a:t>
                      </a:r>
                      <a:r>
                        <a:rPr lang="en-IN" sz="1600" dirty="0">
                          <a:effectLst/>
                        </a:rPr>
                        <a:t>)</a:t>
                      </a:r>
                      <a:endParaRPr lang="en-IN" sz="16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600" dirty="0" smtClean="0">
                          <a:effectLst/>
                          <a:latin typeface="+mn-lt"/>
                          <a:ea typeface="Calibri"/>
                          <a:cs typeface="Times New Roman"/>
                        </a:rPr>
                        <a:t>Merged/bundled</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a:effectLst/>
                        </a:rPr>
                        <a:t>7</a:t>
                      </a:r>
                      <a:endParaRPr lang="en-IN" sz="16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Farm Income Insurance Scheme (FIIS</a:t>
                      </a:r>
                      <a:r>
                        <a:rPr lang="en-IN" sz="1600" dirty="0" smtClean="0">
                          <a:effectLst/>
                        </a:rPr>
                        <a:t>)</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smtClean="0">
                          <a:effectLst/>
                          <a:latin typeface="Calibri"/>
                          <a:ea typeface="Calibri"/>
                          <a:cs typeface="Times New Roman"/>
                        </a:rPr>
                        <a:t>Replicated</a:t>
                      </a:r>
                      <a:r>
                        <a:rPr lang="en-IN" sz="1600" baseline="0" dirty="0" smtClean="0">
                          <a:effectLst/>
                          <a:latin typeface="Calibri"/>
                          <a:ea typeface="Calibri"/>
                          <a:cs typeface="Times New Roman"/>
                        </a:rPr>
                        <a:t> </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a:effectLst/>
                        </a:rPr>
                        <a:t>8</a:t>
                      </a:r>
                      <a:endParaRPr lang="en-IN" sz="16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Experimental Crop Insurance Scheme (ECIS)</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smtClean="0">
                          <a:effectLst/>
                          <a:latin typeface="Calibri"/>
                          <a:ea typeface="Calibri"/>
                          <a:cs typeface="Times New Roman"/>
                        </a:rPr>
                        <a:t>Terminated</a:t>
                      </a:r>
                      <a:endParaRPr lang="en-IN" sz="1600" dirty="0">
                        <a:effectLst/>
                        <a:latin typeface="Calibri"/>
                        <a:ea typeface="Calibri"/>
                        <a:cs typeface="Times New Roman"/>
                      </a:endParaRPr>
                    </a:p>
                  </a:txBody>
                  <a:tcPr marL="68580" marR="68580" marT="0" marB="0"/>
                </a:tc>
              </a:tr>
              <a:tr h="327272">
                <a:tc>
                  <a:txBody>
                    <a:bodyPr/>
                    <a:lstStyle/>
                    <a:p>
                      <a:pPr>
                        <a:lnSpc>
                          <a:spcPct val="115000"/>
                        </a:lnSpc>
                        <a:spcAft>
                          <a:spcPts val="0"/>
                        </a:spcAft>
                      </a:pPr>
                      <a:r>
                        <a:rPr lang="en-IN" sz="1600">
                          <a:effectLst/>
                        </a:rPr>
                        <a:t>9</a:t>
                      </a:r>
                      <a:endParaRPr lang="en-IN" sz="1600">
                        <a:effectLst/>
                        <a:latin typeface="Calibri"/>
                        <a:ea typeface="Calibri"/>
                        <a:cs typeface="Times New Roman"/>
                      </a:endParaRPr>
                    </a:p>
                  </a:txBody>
                  <a:tcPr marL="68580" marR="68580" marT="0" marB="0"/>
                </a:tc>
                <a:tc rowSpan="4">
                  <a:txBody>
                    <a:bodyPr/>
                    <a:lstStyle/>
                    <a:p>
                      <a:pPr>
                        <a:lnSpc>
                          <a:spcPct val="115000"/>
                        </a:lnSpc>
                        <a:spcAft>
                          <a:spcPts val="0"/>
                        </a:spcAft>
                      </a:pPr>
                      <a:r>
                        <a:rPr lang="en-IN" sz="1600" b="1" dirty="0">
                          <a:effectLst/>
                        </a:rPr>
                        <a:t>Extension, including </a:t>
                      </a:r>
                      <a:r>
                        <a:rPr lang="en-IN" sz="1600" b="1" dirty="0" smtClean="0">
                          <a:effectLst/>
                        </a:rPr>
                        <a:t>technological demos</a:t>
                      </a:r>
                      <a:r>
                        <a:rPr lang="en-IN" sz="1600" b="1" dirty="0">
                          <a:effectLst/>
                        </a:rPr>
                        <a:t>  </a:t>
                      </a:r>
                      <a:endParaRPr lang="en-IN" sz="1600" b="1"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National Agriculture Innovation Project (NAIP</a:t>
                      </a:r>
                      <a:r>
                        <a:rPr lang="en-IN" sz="1600" dirty="0" smtClean="0">
                          <a:effectLst/>
                        </a:rPr>
                        <a:t>)</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smtClean="0">
                          <a:effectLst/>
                          <a:latin typeface="+mn-lt"/>
                          <a:ea typeface="Calibri"/>
                          <a:cs typeface="Times New Roman"/>
                        </a:rPr>
                        <a:t>Merged/bundled</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a:effectLst/>
                        </a:rPr>
                        <a:t>10</a:t>
                      </a:r>
                      <a:endParaRPr lang="en-IN" sz="16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National Initiative on Climate Resilient Agriculture (NICRA</a:t>
                      </a:r>
                      <a:r>
                        <a:rPr lang="en-IN" sz="1600" dirty="0" smtClean="0">
                          <a:effectLst/>
                        </a:rPr>
                        <a:t>) </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smtClean="0">
                          <a:effectLst/>
                          <a:latin typeface="+mn-lt"/>
                          <a:ea typeface="Calibri"/>
                          <a:cs typeface="Times New Roman"/>
                        </a:rPr>
                        <a:t>Merged/bundled</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a:effectLst/>
                        </a:rPr>
                        <a:t>11</a:t>
                      </a:r>
                      <a:endParaRPr lang="en-IN" sz="16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National e-Governance Plan of Action (</a:t>
                      </a:r>
                      <a:r>
                        <a:rPr lang="en-IN" sz="1600" dirty="0" err="1">
                          <a:effectLst/>
                        </a:rPr>
                        <a:t>NeGPA</a:t>
                      </a:r>
                      <a:r>
                        <a:rPr lang="en-IN" sz="1600" dirty="0">
                          <a:effectLst/>
                        </a:rPr>
                        <a:t>), </a:t>
                      </a:r>
                      <a:endParaRPr lang="en-IN" sz="16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600" dirty="0" smtClean="0">
                          <a:effectLst/>
                          <a:latin typeface="+mn-lt"/>
                          <a:ea typeface="Calibri"/>
                          <a:cs typeface="Times New Roman"/>
                        </a:rPr>
                        <a:t>Merged/bundled</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a:effectLst/>
                        </a:rPr>
                        <a:t>12</a:t>
                      </a:r>
                      <a:endParaRPr lang="en-IN" sz="16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National Agriculture Technology Project (NATP)</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smtClean="0">
                          <a:effectLst/>
                          <a:latin typeface="Calibri"/>
                          <a:ea typeface="Calibri"/>
                          <a:cs typeface="Times New Roman"/>
                        </a:rPr>
                        <a:t>Institutionalized</a:t>
                      </a:r>
                      <a:endParaRPr lang="en-IN" sz="1600" dirty="0">
                        <a:effectLst/>
                        <a:latin typeface="Calibri"/>
                        <a:ea typeface="Calibri"/>
                        <a:cs typeface="Times New Roman"/>
                      </a:endParaRPr>
                    </a:p>
                  </a:txBody>
                  <a:tcPr marL="68580" marR="68580" marT="0" marB="0"/>
                </a:tc>
              </a:tr>
              <a:tr h="315793">
                <a:tc>
                  <a:txBody>
                    <a:bodyPr/>
                    <a:lstStyle/>
                    <a:p>
                      <a:pPr>
                        <a:lnSpc>
                          <a:spcPct val="115000"/>
                        </a:lnSpc>
                        <a:spcAft>
                          <a:spcPts val="0"/>
                        </a:spcAft>
                      </a:pPr>
                      <a:r>
                        <a:rPr lang="en-IN" sz="1600">
                          <a:effectLst/>
                        </a:rPr>
                        <a:t>13</a:t>
                      </a:r>
                      <a:endParaRPr lang="en-IN" sz="1600">
                        <a:effectLst/>
                        <a:latin typeface="Calibri"/>
                        <a:ea typeface="Calibri"/>
                        <a:cs typeface="Times New Roman"/>
                      </a:endParaRPr>
                    </a:p>
                  </a:txBody>
                  <a:tcPr marL="68580" marR="68580" marT="0" marB="0"/>
                </a:tc>
                <a:tc rowSpan="2">
                  <a:txBody>
                    <a:bodyPr/>
                    <a:lstStyle/>
                    <a:p>
                      <a:pPr>
                        <a:lnSpc>
                          <a:spcPct val="115000"/>
                        </a:lnSpc>
                        <a:spcAft>
                          <a:spcPts val="0"/>
                        </a:spcAft>
                      </a:pPr>
                      <a:r>
                        <a:rPr lang="en-IN" sz="1600" b="1" dirty="0" smtClean="0">
                          <a:effectLst/>
                        </a:rPr>
                        <a:t>Provision </a:t>
                      </a:r>
                      <a:r>
                        <a:rPr lang="en-IN" sz="1600" b="1" dirty="0">
                          <a:effectLst/>
                        </a:rPr>
                        <a:t>of </a:t>
                      </a:r>
                      <a:r>
                        <a:rPr lang="en-IN" sz="1600" b="1" dirty="0" smtClean="0">
                          <a:effectLst/>
                        </a:rPr>
                        <a:t>farm-inputs</a:t>
                      </a:r>
                      <a:r>
                        <a:rPr lang="en-IN" sz="1600" b="1" dirty="0">
                          <a:effectLst/>
                        </a:rPr>
                        <a:t> </a:t>
                      </a:r>
                      <a:endParaRPr lang="en-IN" sz="1600" b="1"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National Project on Organic Farming (NPOF</a:t>
                      </a:r>
                      <a:r>
                        <a:rPr lang="en-IN" sz="1600" dirty="0" smtClean="0">
                          <a:effectLst/>
                        </a:rPr>
                        <a:t>)</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smtClean="0">
                          <a:effectLst/>
                          <a:latin typeface="Calibri"/>
                          <a:ea typeface="Calibri"/>
                          <a:cs typeface="Times New Roman"/>
                        </a:rPr>
                        <a:t>Merged/bundled</a:t>
                      </a:r>
                      <a:endParaRPr lang="en-IN" sz="1600" dirty="0">
                        <a:effectLst/>
                        <a:latin typeface="Calibri"/>
                        <a:ea typeface="Calibri"/>
                        <a:cs typeface="Times New Roman"/>
                      </a:endParaRPr>
                    </a:p>
                  </a:txBody>
                  <a:tcPr marL="68580" marR="68580" marT="0" marB="0"/>
                </a:tc>
              </a:tr>
              <a:tr h="247123">
                <a:tc>
                  <a:txBody>
                    <a:bodyPr/>
                    <a:lstStyle/>
                    <a:p>
                      <a:pPr>
                        <a:lnSpc>
                          <a:spcPct val="115000"/>
                        </a:lnSpc>
                        <a:spcAft>
                          <a:spcPts val="0"/>
                        </a:spcAft>
                      </a:pPr>
                      <a:r>
                        <a:rPr lang="en-IN" sz="1600" dirty="0">
                          <a:effectLst/>
                        </a:rPr>
                        <a:t>14</a:t>
                      </a:r>
                      <a:endParaRPr lang="en-IN" sz="1600" dirty="0">
                        <a:effectLst/>
                        <a:latin typeface="Calibri"/>
                        <a:ea typeface="Calibri"/>
                        <a:cs typeface="Times New Roman"/>
                      </a:endParaRPr>
                    </a:p>
                  </a:txBody>
                  <a:tcPr marL="68580" marR="68580" marT="0" marB="0"/>
                </a:tc>
                <a:tc vMerge="1">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600" dirty="0">
                          <a:effectLst/>
                        </a:rPr>
                        <a:t>Accelerated Fodder Development Programme (AFDP)</a:t>
                      </a:r>
                      <a:endParaRPr lang="en-IN" sz="16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600" dirty="0" smtClean="0">
                          <a:effectLst/>
                          <a:latin typeface="+mn-lt"/>
                          <a:ea typeface="Calibri"/>
                          <a:cs typeface="Times New Roman"/>
                        </a:rPr>
                        <a:t>Merged/bundled</a:t>
                      </a:r>
                      <a:endParaRPr lang="en-IN" sz="1600" dirty="0">
                        <a:effectLst/>
                        <a:latin typeface="Calibri"/>
                        <a:ea typeface="Calibri"/>
                        <a:cs typeface="Times New Roman"/>
                      </a:endParaRPr>
                    </a:p>
                  </a:txBody>
                  <a:tcPr marL="68580" marR="68580" marT="0" marB="0"/>
                </a:tc>
              </a:tr>
            </a:tbl>
          </a:graphicData>
        </a:graphic>
      </p:graphicFrame>
      <p:graphicFrame>
        <p:nvGraphicFramePr>
          <p:cNvPr id="7" name="Diagram 6"/>
          <p:cNvGraphicFramePr/>
          <p:nvPr>
            <p:extLst>
              <p:ext uri="{D42A27DB-BD31-4B8C-83A1-F6EECF244321}">
                <p14:modId xmlns:p14="http://schemas.microsoft.com/office/powerpoint/2010/main" val="2105694531"/>
              </p:ext>
            </p:extLst>
          </p:nvPr>
        </p:nvGraphicFramePr>
        <p:xfrm>
          <a:off x="467544" y="1268760"/>
          <a:ext cx="8352928" cy="216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6900722"/>
      </p:ext>
    </p:extLst>
  </p:cSld>
  <p:clrMapOvr>
    <a:masterClrMapping/>
  </p:clrMapOvr>
  <mc:AlternateContent xmlns:mc="http://schemas.openxmlformats.org/markup-compatibility/2006" xmlns:p14="http://schemas.microsoft.com/office/powerpoint/2010/main">
    <mc:Choice Requires="p14">
      <p:transition spd="slow" p14:dur="2000" advTm="67710"/>
    </mc:Choice>
    <mc:Fallback xmlns="">
      <p:transition spd="slow" advTm="6771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3645</TotalTime>
  <Words>2110</Words>
  <Application>Microsoft Office PowerPoint</Application>
  <PresentationFormat>On-screen Show (4:3)</PresentationFormat>
  <Paragraphs>440</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From piloting to policy:  A comparative case study of risk management experiments in Indian agriculture </vt:lpstr>
      <vt:lpstr>Background </vt:lpstr>
      <vt:lpstr>Summary of insights from literature</vt:lpstr>
      <vt:lpstr>Summary of insights from literature</vt:lpstr>
      <vt:lpstr>Summary of insights from literature</vt:lpstr>
      <vt:lpstr>Central methodological assumption – “Goodness of Fit”</vt:lpstr>
      <vt:lpstr>Methodology</vt:lpstr>
      <vt:lpstr>Case context: Indian agriculture</vt:lpstr>
      <vt:lpstr>Case context: Landscape of fourteen pilots</vt:lpstr>
      <vt:lpstr>Analysis I: Field insights</vt:lpstr>
      <vt:lpstr>Analysis II: QCA (Scoring)</vt:lpstr>
      <vt:lpstr>Analysis II: QCA (Data matrix)</vt:lpstr>
      <vt:lpstr>Analysis II: QCA (necessary conditions)</vt:lpstr>
      <vt:lpstr>Analysis II: QCA (sufficiency conditions)</vt:lpstr>
      <vt:lpstr>Conclusions: implications for policy theory</vt:lpstr>
      <vt:lpstr>Conclusions: implications for Indian agriculture </vt:lpstr>
      <vt:lpstr>Thank you for your attention  sreeja.nair@u.nus.edu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piloting to policy:  A comparative case study of risk management experiments in Indian agriculture</dc:title>
  <dc:creator>SREEJA NAIR</dc:creator>
  <cp:lastModifiedBy>SREEJA NAIR</cp:lastModifiedBy>
  <cp:revision>163</cp:revision>
  <dcterms:created xsi:type="dcterms:W3CDTF">2016-04-12T14:25:06Z</dcterms:created>
  <dcterms:modified xsi:type="dcterms:W3CDTF">2016-08-25T15:30:54Z</dcterms:modified>
</cp:coreProperties>
</file>